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56" r:id="rId3"/>
    <p:sldId id="259" r:id="rId4"/>
    <p:sldId id="257" r:id="rId5"/>
    <p:sldId id="258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40D9-77F5-4870-ACB8-8336B3D3B610}" type="datetimeFigureOut">
              <a:rPr lang="en-CA" smtClean="0"/>
              <a:t>2024-03-21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A9CE-9FC3-41BB-B162-78592845FB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030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40D9-77F5-4870-ACB8-8336B3D3B610}" type="datetimeFigureOut">
              <a:rPr lang="en-CA" smtClean="0"/>
              <a:t>2024-03-21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A9CE-9FC3-41BB-B162-78592845FB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903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40D9-77F5-4870-ACB8-8336B3D3B610}" type="datetimeFigureOut">
              <a:rPr lang="en-CA" smtClean="0"/>
              <a:t>2024-03-21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A9CE-9FC3-41BB-B162-78592845FB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179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40D9-77F5-4870-ACB8-8336B3D3B610}" type="datetimeFigureOut">
              <a:rPr lang="en-CA" smtClean="0"/>
              <a:t>2024-03-21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A9CE-9FC3-41BB-B162-78592845FB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955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40D9-77F5-4870-ACB8-8336B3D3B610}" type="datetimeFigureOut">
              <a:rPr lang="en-CA" smtClean="0"/>
              <a:t>2024-03-21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A9CE-9FC3-41BB-B162-78592845FB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837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40D9-77F5-4870-ACB8-8336B3D3B610}" type="datetimeFigureOut">
              <a:rPr lang="en-CA" smtClean="0"/>
              <a:t>2024-03-21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A9CE-9FC3-41BB-B162-78592845FB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239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40D9-77F5-4870-ACB8-8336B3D3B610}" type="datetimeFigureOut">
              <a:rPr lang="en-CA" smtClean="0"/>
              <a:t>2024-03-21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A9CE-9FC3-41BB-B162-78592845FB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511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40D9-77F5-4870-ACB8-8336B3D3B610}" type="datetimeFigureOut">
              <a:rPr lang="en-CA" smtClean="0"/>
              <a:t>2024-03-21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A9CE-9FC3-41BB-B162-78592845FB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018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40D9-77F5-4870-ACB8-8336B3D3B610}" type="datetimeFigureOut">
              <a:rPr lang="en-CA" smtClean="0"/>
              <a:t>2024-03-21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A9CE-9FC3-41BB-B162-78592845FB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360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40D9-77F5-4870-ACB8-8336B3D3B610}" type="datetimeFigureOut">
              <a:rPr lang="en-CA" smtClean="0"/>
              <a:t>2024-03-21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A9CE-9FC3-41BB-B162-78592845FB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480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40D9-77F5-4870-ACB8-8336B3D3B610}" type="datetimeFigureOut">
              <a:rPr lang="en-CA" smtClean="0"/>
              <a:t>2024-03-21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A9CE-9FC3-41BB-B162-78592845FB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920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42DE40D9-77F5-4870-ACB8-8336B3D3B610}" type="datetimeFigureOut">
              <a:rPr lang="en-CA" smtClean="0"/>
              <a:t>2024-03-21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AD13A9CE-9FC3-41BB-B162-78592845FB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9535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8950" y="0"/>
            <a:ext cx="6118093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5902" y="1839884"/>
            <a:ext cx="6118095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190134" y="832294"/>
            <a:ext cx="6857999" cy="5192552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Sea of Galilee (BiblePlaces.com)">
            <a:extLst>
              <a:ext uri="{FF2B5EF4-FFF2-40B4-BE49-F238E27FC236}">
                <a16:creationId xmlns:a16="http://schemas.microsoft.com/office/drawing/2014/main" id="{CE84C13D-500B-B798-101E-534079CACF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r="4446" b="-1"/>
          <a:stretch/>
        </p:blipFill>
        <p:spPr bwMode="auto">
          <a:xfrm>
            <a:off x="608890" y="457200"/>
            <a:ext cx="792622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333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2FD41-7327-066F-3FB2-195EF4495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1" y="643467"/>
            <a:ext cx="3465438" cy="4567137"/>
          </a:xfrm>
        </p:spPr>
        <p:txBody>
          <a:bodyPr>
            <a:normAutofit/>
          </a:bodyPr>
          <a:lstStyle/>
          <a:p>
            <a:pPr algn="l"/>
            <a:r>
              <a:rPr lang="en-CA" sz="3800" dirty="0"/>
              <a:t>Herod’s Lands: </a:t>
            </a:r>
            <a:br>
              <a:rPr lang="en-CA" sz="3800" dirty="0"/>
            </a:br>
            <a:r>
              <a:rPr lang="en-CA" sz="3800" dirty="0"/>
              <a:t>Galilee and </a:t>
            </a:r>
            <a:r>
              <a:rPr lang="en-CA" sz="3800" dirty="0" err="1"/>
              <a:t>Perea</a:t>
            </a:r>
            <a:endParaRPr lang="en-CA" sz="3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DCAFD-8E0B-AAC3-EA19-70CBA83A16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5277684"/>
            <a:ext cx="3465438" cy="775494"/>
          </a:xfrm>
        </p:spPr>
        <p:txBody>
          <a:bodyPr>
            <a:normAutofit/>
          </a:bodyPr>
          <a:lstStyle/>
          <a:p>
            <a:pPr algn="l"/>
            <a:r>
              <a:rPr lang="en-CA"/>
              <a:t>Machaerus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DECB3B5-1837-2E0E-5039-FA6CDFAC1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" r="1315"/>
          <a:stretch/>
        </p:blipFill>
        <p:spPr bwMode="auto"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15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94087E04-C99E-4195-8EBA-1BD4C4511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098" name="Picture 2" descr="Herod's Family Tree | Pastor Glenn's Weblog">
            <a:extLst>
              <a:ext uri="{FF2B5EF4-FFF2-40B4-BE49-F238E27FC236}">
                <a16:creationId xmlns:a16="http://schemas.microsoft.com/office/drawing/2014/main" id="{47813A51-B3EC-646B-3FEB-03F7D7FE9D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9" r="-2" b="-2"/>
          <a:stretch/>
        </p:blipFill>
        <p:spPr bwMode="auto">
          <a:xfrm>
            <a:off x="342900" y="457200"/>
            <a:ext cx="8458199" cy="59435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663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B8FB1-E495-E0CC-A944-6A73FEEC0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899919F3-A4D6-8B9A-1972-52ADEE5D7C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8"/>
            <a:ext cx="4198774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achaerus. Art Destination Jordan">
            <a:extLst>
              <a:ext uri="{FF2B5EF4-FFF2-40B4-BE49-F238E27FC236}">
                <a16:creationId xmlns:a16="http://schemas.microsoft.com/office/drawing/2014/main" id="{DA64F1E1-1F57-9FF1-2E00-368CB53D0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chaerus – following hadrian photography">
            <a:extLst>
              <a:ext uri="{FF2B5EF4-FFF2-40B4-BE49-F238E27FC236}">
                <a16:creationId xmlns:a16="http://schemas.microsoft.com/office/drawing/2014/main" id="{4F4ADF8D-8C80-F58B-25F6-94DF35C84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60" y="0"/>
            <a:ext cx="525154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7908ED-FD0C-C7AC-EA31-44586BD443F2}"/>
              </a:ext>
            </a:extLst>
          </p:cNvPr>
          <p:cNvSpPr txBox="1"/>
          <p:nvPr/>
        </p:nvSpPr>
        <p:spPr>
          <a:xfrm>
            <a:off x="0" y="3429000"/>
            <a:ext cx="3892460" cy="36933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 err="1"/>
              <a:t>Machaerus</a:t>
            </a:r>
            <a:r>
              <a:rPr lang="en-CA" dirty="0"/>
              <a:t>- Herod’s Fortress</a:t>
            </a:r>
          </a:p>
        </p:txBody>
      </p:sp>
    </p:spTree>
    <p:extLst>
      <p:ext uri="{BB962C8B-B14F-4D97-AF65-F5344CB8AC3E}">
        <p14:creationId xmlns:p14="http://schemas.microsoft.com/office/powerpoint/2010/main" val="3305662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9" name="Rectangle 3098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C8D8FB-F38C-4050-E245-AB44C3C4E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1" r="23350" b="1"/>
          <a:stretch/>
        </p:blipFill>
        <p:spPr bwMode="auto">
          <a:xfrm>
            <a:off x="241298" y="557189"/>
            <a:ext cx="4251513" cy="57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ellenistic, Nabatean and Roman Periods - Paths of Jordan">
            <a:extLst>
              <a:ext uri="{FF2B5EF4-FFF2-40B4-BE49-F238E27FC236}">
                <a16:creationId xmlns:a16="http://schemas.microsoft.com/office/drawing/2014/main" id="{BF16DFCF-4826-A35D-83B1-213BC9278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5" r="36394" b="1"/>
          <a:stretch/>
        </p:blipFill>
        <p:spPr bwMode="auto">
          <a:xfrm>
            <a:off x="4646531" y="557189"/>
            <a:ext cx="4256170" cy="57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586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39085-F867-BA2F-30DA-45AF436E5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Timeline of Herod and John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48F658B-FA7C-2C3A-2701-C1BFB20B6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CA" dirty="0"/>
              <a:t>AD 27- Herod Antipas marries Herodias</a:t>
            </a:r>
          </a:p>
          <a:p>
            <a:r>
              <a:rPr lang="en-CA" dirty="0"/>
              <a:t>AD 29*- John Begins Ministry</a:t>
            </a:r>
          </a:p>
          <a:p>
            <a:r>
              <a:rPr lang="en-CA" dirty="0"/>
              <a:t>AD 30*- John Imprisoned</a:t>
            </a:r>
          </a:p>
          <a:p>
            <a:r>
              <a:rPr lang="en-CA" dirty="0"/>
              <a:t>AD 30-31*- John Beheaded</a:t>
            </a:r>
          </a:p>
          <a:p>
            <a:r>
              <a:rPr lang="en-CA" dirty="0"/>
              <a:t>AD 33*- Herod tries Jesus</a:t>
            </a:r>
          </a:p>
          <a:p>
            <a:r>
              <a:rPr lang="en-CA" dirty="0"/>
              <a:t>AD 36- Herod Defeated by Nabateans</a:t>
            </a:r>
          </a:p>
          <a:p>
            <a:r>
              <a:rPr lang="en-CA" dirty="0"/>
              <a:t>AD39- Herod deposed</a:t>
            </a:r>
          </a:p>
          <a:p>
            <a:r>
              <a:rPr lang="en-CA" dirty="0"/>
              <a:t>AD 39+- Herod dies in S. France</a:t>
            </a:r>
          </a:p>
        </p:txBody>
      </p:sp>
    </p:spTree>
    <p:extLst>
      <p:ext uri="{BB962C8B-B14F-4D97-AF65-F5344CB8AC3E}">
        <p14:creationId xmlns:p14="http://schemas.microsoft.com/office/powerpoint/2010/main" val="250562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778</TotalTime>
  <Words>62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Office Theme</vt:lpstr>
      <vt:lpstr>PowerPoint Presentation</vt:lpstr>
      <vt:lpstr>Herod’s Lands:  Galilee and Perea</vt:lpstr>
      <vt:lpstr>PowerPoint Presentation</vt:lpstr>
      <vt:lpstr>PowerPoint Presentation</vt:lpstr>
      <vt:lpstr>PowerPoint Presentation</vt:lpstr>
      <vt:lpstr>Timeline of Herod and John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and Rebekah Crocker</dc:creator>
  <cp:lastModifiedBy>Chris and Rebekah Crocker</cp:lastModifiedBy>
  <cp:revision>9</cp:revision>
  <dcterms:created xsi:type="dcterms:W3CDTF">2024-03-19T14:42:18Z</dcterms:created>
  <dcterms:modified xsi:type="dcterms:W3CDTF">2024-03-21T19:38:19Z</dcterms:modified>
</cp:coreProperties>
</file>