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4" r:id="rId3"/>
    <p:sldId id="265" r:id="rId4"/>
    <p:sldId id="260" r:id="rId5"/>
    <p:sldId id="261" r:id="rId6"/>
    <p:sldId id="266" r:id="rId7"/>
    <p:sldId id="259" r:id="rId8"/>
    <p:sldId id="258" r:id="rId9"/>
    <p:sldId id="267" r:id="rId10"/>
    <p:sldId id="273" r:id="rId11"/>
    <p:sldId id="276" r:id="rId12"/>
    <p:sldId id="274" r:id="rId13"/>
    <p:sldId id="275" r:id="rId14"/>
    <p:sldId id="271" r:id="rId15"/>
    <p:sldId id="262" r:id="rId16"/>
    <p:sldId id="270" r:id="rId17"/>
    <p:sldId id="269" r:id="rId18"/>
    <p:sldId id="268" r:id="rId19"/>
    <p:sldId id="263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0B20C-B89E-4B07-AFE4-06EBCA7E9CB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5790C49-7A51-4A90-846E-80C710A4A345}">
      <dgm:prSet/>
      <dgm:spPr/>
      <dgm:t>
        <a:bodyPr/>
        <a:lstStyle/>
        <a:p>
          <a:r>
            <a:rPr lang="en-CA"/>
            <a:t>A Global Flood?</a:t>
          </a:r>
          <a:endParaRPr lang="en-US"/>
        </a:p>
      </dgm:t>
    </dgm:pt>
    <dgm:pt modelId="{40CE5D99-9B71-47BE-84D2-A9C8DB1E246F}" type="parTrans" cxnId="{28FED988-CD3F-4D55-83A7-E932C156B28C}">
      <dgm:prSet/>
      <dgm:spPr/>
      <dgm:t>
        <a:bodyPr/>
        <a:lstStyle/>
        <a:p>
          <a:endParaRPr lang="en-US"/>
        </a:p>
      </dgm:t>
    </dgm:pt>
    <dgm:pt modelId="{EDC4C5EF-0539-4C51-9A23-BF7AAEABC774}" type="sibTrans" cxnId="{28FED988-CD3F-4D55-83A7-E932C156B28C}">
      <dgm:prSet/>
      <dgm:spPr/>
      <dgm:t>
        <a:bodyPr/>
        <a:lstStyle/>
        <a:p>
          <a:endParaRPr lang="en-US"/>
        </a:p>
      </dgm:t>
    </dgm:pt>
    <dgm:pt modelId="{A548AA31-B165-423B-B7CD-CBBC85DE81B6}">
      <dgm:prSet/>
      <dgm:spPr/>
      <dgm:t>
        <a:bodyPr/>
        <a:lstStyle/>
        <a:p>
          <a:r>
            <a:rPr lang="en-CA"/>
            <a:t>370 Days in the Ark</a:t>
          </a:r>
          <a:endParaRPr lang="en-US"/>
        </a:p>
      </dgm:t>
    </dgm:pt>
    <dgm:pt modelId="{4417D4EA-DC3A-4DC3-BE41-5163D675634E}" type="parTrans" cxnId="{B229EBDB-3C8E-4CEF-A249-80D9E6E718A2}">
      <dgm:prSet/>
      <dgm:spPr/>
      <dgm:t>
        <a:bodyPr/>
        <a:lstStyle/>
        <a:p>
          <a:endParaRPr lang="en-US"/>
        </a:p>
      </dgm:t>
    </dgm:pt>
    <dgm:pt modelId="{F0CC66CA-3D92-4B52-95C0-BB8B6C455B3D}" type="sibTrans" cxnId="{B229EBDB-3C8E-4CEF-A249-80D9E6E718A2}">
      <dgm:prSet/>
      <dgm:spPr/>
      <dgm:t>
        <a:bodyPr/>
        <a:lstStyle/>
        <a:p>
          <a:endParaRPr lang="en-US"/>
        </a:p>
      </dgm:t>
    </dgm:pt>
    <dgm:pt modelId="{492C297E-0C2A-4E26-94C2-E1197A4E4549}">
      <dgm:prSet/>
      <dgm:spPr/>
      <dgm:t>
        <a:bodyPr/>
        <a:lstStyle/>
        <a:p>
          <a:r>
            <a:rPr lang="en-CA"/>
            <a:t>Takeaways</a:t>
          </a:r>
          <a:endParaRPr lang="en-US"/>
        </a:p>
      </dgm:t>
    </dgm:pt>
    <dgm:pt modelId="{9265DC2A-B864-4522-9041-2C463FFA1FDB}" type="parTrans" cxnId="{433FAD11-0428-43EC-86FF-C66876BE4446}">
      <dgm:prSet/>
      <dgm:spPr/>
      <dgm:t>
        <a:bodyPr/>
        <a:lstStyle/>
        <a:p>
          <a:endParaRPr lang="en-US"/>
        </a:p>
      </dgm:t>
    </dgm:pt>
    <dgm:pt modelId="{C176019F-9ED4-47F6-AB6B-533E5863A9CE}" type="sibTrans" cxnId="{433FAD11-0428-43EC-86FF-C66876BE4446}">
      <dgm:prSet/>
      <dgm:spPr/>
      <dgm:t>
        <a:bodyPr/>
        <a:lstStyle/>
        <a:p>
          <a:endParaRPr lang="en-US"/>
        </a:p>
      </dgm:t>
    </dgm:pt>
    <dgm:pt modelId="{9830021D-795C-4A1B-A9B6-E7ACBA863757}" type="pres">
      <dgm:prSet presAssocID="{6750B20C-B89E-4B07-AFE4-06EBCA7E9CB3}" presName="root" presStyleCnt="0">
        <dgm:presLayoutVars>
          <dgm:dir/>
          <dgm:resizeHandles val="exact"/>
        </dgm:presLayoutVars>
      </dgm:prSet>
      <dgm:spPr/>
    </dgm:pt>
    <dgm:pt modelId="{0FB15E2C-9D72-4DE2-AC3B-49C314A02333}" type="pres">
      <dgm:prSet presAssocID="{A5790C49-7A51-4A90-846E-80C710A4A345}" presName="compNode" presStyleCnt="0"/>
      <dgm:spPr/>
    </dgm:pt>
    <dgm:pt modelId="{5985DA69-096E-48D5-805C-DCF4160B4EC7}" type="pres">
      <dgm:prSet presAssocID="{A5790C49-7A51-4A90-846E-80C710A4A3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44A8663-02B4-4BF8-A6E6-2ACE2A60ACA1}" type="pres">
      <dgm:prSet presAssocID="{A5790C49-7A51-4A90-846E-80C710A4A345}" presName="spaceRect" presStyleCnt="0"/>
      <dgm:spPr/>
    </dgm:pt>
    <dgm:pt modelId="{863EB8C9-E6D3-444F-AA52-97741FED58D2}" type="pres">
      <dgm:prSet presAssocID="{A5790C49-7A51-4A90-846E-80C710A4A345}" presName="textRect" presStyleLbl="revTx" presStyleIdx="0" presStyleCnt="3">
        <dgm:presLayoutVars>
          <dgm:chMax val="1"/>
          <dgm:chPref val="1"/>
        </dgm:presLayoutVars>
      </dgm:prSet>
      <dgm:spPr/>
    </dgm:pt>
    <dgm:pt modelId="{FD96A44F-2857-41E7-8821-700FF13F53DD}" type="pres">
      <dgm:prSet presAssocID="{EDC4C5EF-0539-4C51-9A23-BF7AAEABC774}" presName="sibTrans" presStyleCnt="0"/>
      <dgm:spPr/>
    </dgm:pt>
    <dgm:pt modelId="{F09AB0D2-9297-4028-B059-4B75BBDCE4E1}" type="pres">
      <dgm:prSet presAssocID="{A548AA31-B165-423B-B7CD-CBBC85DE81B6}" presName="compNode" presStyleCnt="0"/>
      <dgm:spPr/>
    </dgm:pt>
    <dgm:pt modelId="{C78E88D3-D791-434F-B8AD-2AC2B20E0170}" type="pres">
      <dgm:prSet presAssocID="{A548AA31-B165-423B-B7CD-CBBC85DE81B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ve"/>
        </a:ext>
      </dgm:extLst>
    </dgm:pt>
    <dgm:pt modelId="{4B72D701-5F99-47EF-8C0E-832C44799FC5}" type="pres">
      <dgm:prSet presAssocID="{A548AA31-B165-423B-B7CD-CBBC85DE81B6}" presName="spaceRect" presStyleCnt="0"/>
      <dgm:spPr/>
    </dgm:pt>
    <dgm:pt modelId="{2D517E43-49B1-43EE-870B-2D6BF5612E99}" type="pres">
      <dgm:prSet presAssocID="{A548AA31-B165-423B-B7CD-CBBC85DE81B6}" presName="textRect" presStyleLbl="revTx" presStyleIdx="1" presStyleCnt="3">
        <dgm:presLayoutVars>
          <dgm:chMax val="1"/>
          <dgm:chPref val="1"/>
        </dgm:presLayoutVars>
      </dgm:prSet>
      <dgm:spPr/>
    </dgm:pt>
    <dgm:pt modelId="{A1FEBF82-3469-4233-987E-050DDB6D8183}" type="pres">
      <dgm:prSet presAssocID="{F0CC66CA-3D92-4B52-95C0-BB8B6C455B3D}" presName="sibTrans" presStyleCnt="0"/>
      <dgm:spPr/>
    </dgm:pt>
    <dgm:pt modelId="{4B5F8DB6-1CC2-44BF-92D2-6A38F57B1ED5}" type="pres">
      <dgm:prSet presAssocID="{492C297E-0C2A-4E26-94C2-E1197A4E4549}" presName="compNode" presStyleCnt="0"/>
      <dgm:spPr/>
    </dgm:pt>
    <dgm:pt modelId="{62C56C10-72C7-4774-8B12-2AC447607448}" type="pres">
      <dgm:prSet presAssocID="{492C297E-0C2A-4E26-94C2-E1197A4E45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CC471C1-D9CC-47B2-8ED6-C5D8E6D6FF5B}" type="pres">
      <dgm:prSet presAssocID="{492C297E-0C2A-4E26-94C2-E1197A4E4549}" presName="spaceRect" presStyleCnt="0"/>
      <dgm:spPr/>
    </dgm:pt>
    <dgm:pt modelId="{85010007-2F2C-480C-9EA9-4C9425756DDF}" type="pres">
      <dgm:prSet presAssocID="{492C297E-0C2A-4E26-94C2-E1197A4E454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33FAD11-0428-43EC-86FF-C66876BE4446}" srcId="{6750B20C-B89E-4B07-AFE4-06EBCA7E9CB3}" destId="{492C297E-0C2A-4E26-94C2-E1197A4E4549}" srcOrd="2" destOrd="0" parTransId="{9265DC2A-B864-4522-9041-2C463FFA1FDB}" sibTransId="{C176019F-9ED4-47F6-AB6B-533E5863A9CE}"/>
    <dgm:cxn modelId="{28FED988-CD3F-4D55-83A7-E932C156B28C}" srcId="{6750B20C-B89E-4B07-AFE4-06EBCA7E9CB3}" destId="{A5790C49-7A51-4A90-846E-80C710A4A345}" srcOrd="0" destOrd="0" parTransId="{40CE5D99-9B71-47BE-84D2-A9C8DB1E246F}" sibTransId="{EDC4C5EF-0539-4C51-9A23-BF7AAEABC774}"/>
    <dgm:cxn modelId="{4B989AAB-0A0F-4039-9DE0-737AA7B72B74}" type="presOf" srcId="{A548AA31-B165-423B-B7CD-CBBC85DE81B6}" destId="{2D517E43-49B1-43EE-870B-2D6BF5612E99}" srcOrd="0" destOrd="0" presId="urn:microsoft.com/office/officeart/2018/2/layout/IconLabelList"/>
    <dgm:cxn modelId="{327B17B0-2595-4A86-85F7-66AF0BCC6E58}" type="presOf" srcId="{6750B20C-B89E-4B07-AFE4-06EBCA7E9CB3}" destId="{9830021D-795C-4A1B-A9B6-E7ACBA863757}" srcOrd="0" destOrd="0" presId="urn:microsoft.com/office/officeart/2018/2/layout/IconLabelList"/>
    <dgm:cxn modelId="{33EE28B9-23D4-42E0-9C35-6F203B6B2D22}" type="presOf" srcId="{492C297E-0C2A-4E26-94C2-E1197A4E4549}" destId="{85010007-2F2C-480C-9EA9-4C9425756DDF}" srcOrd="0" destOrd="0" presId="urn:microsoft.com/office/officeart/2018/2/layout/IconLabelList"/>
    <dgm:cxn modelId="{B229EBDB-3C8E-4CEF-A249-80D9E6E718A2}" srcId="{6750B20C-B89E-4B07-AFE4-06EBCA7E9CB3}" destId="{A548AA31-B165-423B-B7CD-CBBC85DE81B6}" srcOrd="1" destOrd="0" parTransId="{4417D4EA-DC3A-4DC3-BE41-5163D675634E}" sibTransId="{F0CC66CA-3D92-4B52-95C0-BB8B6C455B3D}"/>
    <dgm:cxn modelId="{925077FB-D188-405F-84A6-3F1D0FC58781}" type="presOf" srcId="{A5790C49-7A51-4A90-846E-80C710A4A345}" destId="{863EB8C9-E6D3-444F-AA52-97741FED58D2}" srcOrd="0" destOrd="0" presId="urn:microsoft.com/office/officeart/2018/2/layout/IconLabelList"/>
    <dgm:cxn modelId="{BC6B6795-BED7-4694-8D0B-1EEA6FC05809}" type="presParOf" srcId="{9830021D-795C-4A1B-A9B6-E7ACBA863757}" destId="{0FB15E2C-9D72-4DE2-AC3B-49C314A02333}" srcOrd="0" destOrd="0" presId="urn:microsoft.com/office/officeart/2018/2/layout/IconLabelList"/>
    <dgm:cxn modelId="{6A728852-95EA-4D2D-9F10-14A77A0C0008}" type="presParOf" srcId="{0FB15E2C-9D72-4DE2-AC3B-49C314A02333}" destId="{5985DA69-096E-48D5-805C-DCF4160B4EC7}" srcOrd="0" destOrd="0" presId="urn:microsoft.com/office/officeart/2018/2/layout/IconLabelList"/>
    <dgm:cxn modelId="{DF478C4B-F9FD-4207-9B66-710DC29B63CE}" type="presParOf" srcId="{0FB15E2C-9D72-4DE2-AC3B-49C314A02333}" destId="{244A8663-02B4-4BF8-A6E6-2ACE2A60ACA1}" srcOrd="1" destOrd="0" presId="urn:microsoft.com/office/officeart/2018/2/layout/IconLabelList"/>
    <dgm:cxn modelId="{7F9C6414-DCF8-41A2-BFFD-BCE2282CF312}" type="presParOf" srcId="{0FB15E2C-9D72-4DE2-AC3B-49C314A02333}" destId="{863EB8C9-E6D3-444F-AA52-97741FED58D2}" srcOrd="2" destOrd="0" presId="urn:microsoft.com/office/officeart/2018/2/layout/IconLabelList"/>
    <dgm:cxn modelId="{405D7530-D1F7-43DB-8FC1-310D9A9961F0}" type="presParOf" srcId="{9830021D-795C-4A1B-A9B6-E7ACBA863757}" destId="{FD96A44F-2857-41E7-8821-700FF13F53DD}" srcOrd="1" destOrd="0" presId="urn:microsoft.com/office/officeart/2018/2/layout/IconLabelList"/>
    <dgm:cxn modelId="{BD6B156D-B142-4F66-854D-B9FAEFB595CC}" type="presParOf" srcId="{9830021D-795C-4A1B-A9B6-E7ACBA863757}" destId="{F09AB0D2-9297-4028-B059-4B75BBDCE4E1}" srcOrd="2" destOrd="0" presId="urn:microsoft.com/office/officeart/2018/2/layout/IconLabelList"/>
    <dgm:cxn modelId="{667C4C9D-FC30-4223-9708-130AEFC3A22E}" type="presParOf" srcId="{F09AB0D2-9297-4028-B059-4B75BBDCE4E1}" destId="{C78E88D3-D791-434F-B8AD-2AC2B20E0170}" srcOrd="0" destOrd="0" presId="urn:microsoft.com/office/officeart/2018/2/layout/IconLabelList"/>
    <dgm:cxn modelId="{50E7442C-B6BD-45B0-9193-17C42EC619D8}" type="presParOf" srcId="{F09AB0D2-9297-4028-B059-4B75BBDCE4E1}" destId="{4B72D701-5F99-47EF-8C0E-832C44799FC5}" srcOrd="1" destOrd="0" presId="urn:microsoft.com/office/officeart/2018/2/layout/IconLabelList"/>
    <dgm:cxn modelId="{39C049F7-B8D0-4320-9BA7-CE8B70060189}" type="presParOf" srcId="{F09AB0D2-9297-4028-B059-4B75BBDCE4E1}" destId="{2D517E43-49B1-43EE-870B-2D6BF5612E99}" srcOrd="2" destOrd="0" presId="urn:microsoft.com/office/officeart/2018/2/layout/IconLabelList"/>
    <dgm:cxn modelId="{A620E315-DD42-4C70-B26B-9292FF89E68A}" type="presParOf" srcId="{9830021D-795C-4A1B-A9B6-E7ACBA863757}" destId="{A1FEBF82-3469-4233-987E-050DDB6D8183}" srcOrd="3" destOrd="0" presId="urn:microsoft.com/office/officeart/2018/2/layout/IconLabelList"/>
    <dgm:cxn modelId="{ACE9D058-A5B8-4F38-97FE-D735E9DEA73B}" type="presParOf" srcId="{9830021D-795C-4A1B-A9B6-E7ACBA863757}" destId="{4B5F8DB6-1CC2-44BF-92D2-6A38F57B1ED5}" srcOrd="4" destOrd="0" presId="urn:microsoft.com/office/officeart/2018/2/layout/IconLabelList"/>
    <dgm:cxn modelId="{03EC3E13-E3FB-401B-AF2C-4828A04AB8FD}" type="presParOf" srcId="{4B5F8DB6-1CC2-44BF-92D2-6A38F57B1ED5}" destId="{62C56C10-72C7-4774-8B12-2AC447607448}" srcOrd="0" destOrd="0" presId="urn:microsoft.com/office/officeart/2018/2/layout/IconLabelList"/>
    <dgm:cxn modelId="{C351450C-26EC-4A60-9125-BADA1A4FF98B}" type="presParOf" srcId="{4B5F8DB6-1CC2-44BF-92D2-6A38F57B1ED5}" destId="{1CC471C1-D9CC-47B2-8ED6-C5D8E6D6FF5B}" srcOrd="1" destOrd="0" presId="urn:microsoft.com/office/officeart/2018/2/layout/IconLabelList"/>
    <dgm:cxn modelId="{4A80754A-135F-43A1-8853-2F80F5FE78C9}" type="presParOf" srcId="{4B5F8DB6-1CC2-44BF-92D2-6A38F57B1ED5}" destId="{85010007-2F2C-480C-9EA9-4C9425756DD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5DA69-096E-48D5-805C-DCF4160B4EC7}">
      <dsp:nvSpPr>
        <dsp:cNvPr id="0" name=""/>
        <dsp:cNvSpPr/>
      </dsp:nvSpPr>
      <dsp:spPr>
        <a:xfrm>
          <a:off x="964236" y="1065125"/>
          <a:ext cx="1105654" cy="1105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EB8C9-E6D3-444F-AA52-97741FED58D2}">
      <dsp:nvSpPr>
        <dsp:cNvPr id="0" name=""/>
        <dsp:cNvSpPr/>
      </dsp:nvSpPr>
      <dsp:spPr>
        <a:xfrm>
          <a:off x="288558" y="2493154"/>
          <a:ext cx="245700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A Global Flood?</a:t>
          </a:r>
          <a:endParaRPr lang="en-US" sz="3600" kern="1200"/>
        </a:p>
      </dsp:txBody>
      <dsp:txXfrm>
        <a:off x="288558" y="2493154"/>
        <a:ext cx="2457009" cy="720000"/>
      </dsp:txXfrm>
    </dsp:sp>
    <dsp:sp modelId="{C78E88D3-D791-434F-B8AD-2AC2B20E0170}">
      <dsp:nvSpPr>
        <dsp:cNvPr id="0" name=""/>
        <dsp:cNvSpPr/>
      </dsp:nvSpPr>
      <dsp:spPr>
        <a:xfrm>
          <a:off x="3851221" y="1065125"/>
          <a:ext cx="1105654" cy="1105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17E43-49B1-43EE-870B-2D6BF5612E99}">
      <dsp:nvSpPr>
        <dsp:cNvPr id="0" name=""/>
        <dsp:cNvSpPr/>
      </dsp:nvSpPr>
      <dsp:spPr>
        <a:xfrm>
          <a:off x="3175544" y="2493154"/>
          <a:ext cx="245700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370 Days in the Ark</a:t>
          </a:r>
          <a:endParaRPr lang="en-US" sz="3600" kern="1200"/>
        </a:p>
      </dsp:txBody>
      <dsp:txXfrm>
        <a:off x="3175544" y="2493154"/>
        <a:ext cx="2457009" cy="720000"/>
      </dsp:txXfrm>
    </dsp:sp>
    <dsp:sp modelId="{62C56C10-72C7-4774-8B12-2AC447607448}">
      <dsp:nvSpPr>
        <dsp:cNvPr id="0" name=""/>
        <dsp:cNvSpPr/>
      </dsp:nvSpPr>
      <dsp:spPr>
        <a:xfrm>
          <a:off x="6738207" y="1065125"/>
          <a:ext cx="1105654" cy="1105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10007-2F2C-480C-9EA9-4C9425756DDF}">
      <dsp:nvSpPr>
        <dsp:cNvPr id="0" name=""/>
        <dsp:cNvSpPr/>
      </dsp:nvSpPr>
      <dsp:spPr>
        <a:xfrm>
          <a:off x="6062530" y="2493154"/>
          <a:ext cx="245700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Takeaways</a:t>
          </a:r>
          <a:endParaRPr lang="en-US" sz="3600" kern="1200"/>
        </a:p>
      </dsp:txBody>
      <dsp:txXfrm>
        <a:off x="6062530" y="2493154"/>
        <a:ext cx="245700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628650" y="4736883"/>
            <a:ext cx="3182692" cy="27432"/>
          </a:xfrm>
          <a:custGeom>
            <a:avLst/>
            <a:gdLst>
              <a:gd name="connsiteX0" fmla="*/ 0 w 3182692"/>
              <a:gd name="connsiteY0" fmla="*/ 0 h 27432"/>
              <a:gd name="connsiteX1" fmla="*/ 604711 w 3182692"/>
              <a:gd name="connsiteY1" fmla="*/ 0 h 27432"/>
              <a:gd name="connsiteX2" fmla="*/ 1241250 w 3182692"/>
              <a:gd name="connsiteY2" fmla="*/ 0 h 27432"/>
              <a:gd name="connsiteX3" fmla="*/ 1909615 w 3182692"/>
              <a:gd name="connsiteY3" fmla="*/ 0 h 27432"/>
              <a:gd name="connsiteX4" fmla="*/ 2577981 w 3182692"/>
              <a:gd name="connsiteY4" fmla="*/ 0 h 27432"/>
              <a:gd name="connsiteX5" fmla="*/ 3182692 w 3182692"/>
              <a:gd name="connsiteY5" fmla="*/ 0 h 27432"/>
              <a:gd name="connsiteX6" fmla="*/ 3182692 w 3182692"/>
              <a:gd name="connsiteY6" fmla="*/ 27432 h 27432"/>
              <a:gd name="connsiteX7" fmla="*/ 2482500 w 3182692"/>
              <a:gd name="connsiteY7" fmla="*/ 27432 h 27432"/>
              <a:gd name="connsiteX8" fmla="*/ 1782308 w 3182692"/>
              <a:gd name="connsiteY8" fmla="*/ 27432 h 27432"/>
              <a:gd name="connsiteX9" fmla="*/ 1145769 w 3182692"/>
              <a:gd name="connsiteY9" fmla="*/ 27432 h 27432"/>
              <a:gd name="connsiteX10" fmla="*/ 0 w 3182692"/>
              <a:gd name="connsiteY10" fmla="*/ 27432 h 27432"/>
              <a:gd name="connsiteX11" fmla="*/ 0 w 3182692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7432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526" y="7395"/>
                  <a:pt x="3182737" y="21864"/>
                  <a:pt x="3182692" y="27432"/>
                </a:cubicBezTo>
                <a:cubicBezTo>
                  <a:pt x="2998421" y="30886"/>
                  <a:pt x="2675038" y="28158"/>
                  <a:pt x="2482500" y="27432"/>
                </a:cubicBezTo>
                <a:cubicBezTo>
                  <a:pt x="2289962" y="26706"/>
                  <a:pt x="1930644" y="15978"/>
                  <a:pt x="1782308" y="27432"/>
                </a:cubicBezTo>
                <a:cubicBezTo>
                  <a:pt x="1633972" y="38886"/>
                  <a:pt x="1287388" y="7152"/>
                  <a:pt x="1145769" y="27432"/>
                </a:cubicBezTo>
                <a:cubicBezTo>
                  <a:pt x="1004150" y="47712"/>
                  <a:pt x="256377" y="-28294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182692" h="27432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885" y="12649"/>
                  <a:pt x="3181704" y="17989"/>
                  <a:pt x="3182692" y="27432"/>
                </a:cubicBezTo>
                <a:cubicBezTo>
                  <a:pt x="3039109" y="-3557"/>
                  <a:pt x="2823860" y="22992"/>
                  <a:pt x="2546154" y="27432"/>
                </a:cubicBezTo>
                <a:cubicBezTo>
                  <a:pt x="2268448" y="31872"/>
                  <a:pt x="2098674" y="14435"/>
                  <a:pt x="1845961" y="27432"/>
                </a:cubicBezTo>
                <a:cubicBezTo>
                  <a:pt x="1593248" y="40429"/>
                  <a:pt x="1456743" y="36704"/>
                  <a:pt x="1304904" y="27432"/>
                </a:cubicBezTo>
                <a:cubicBezTo>
                  <a:pt x="1153065" y="18160"/>
                  <a:pt x="947204" y="20270"/>
                  <a:pt x="668365" y="27432"/>
                </a:cubicBezTo>
                <a:cubicBezTo>
                  <a:pt x="389526" y="34594"/>
                  <a:pt x="288244" y="4516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48056"/>
            <a:ext cx="78867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4983480"/>
            <a:ext cx="78867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5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5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7886700"/>
              <a:gd name="connsiteY0" fmla="*/ 0 h 27432"/>
              <a:gd name="connsiteX1" fmla="*/ 420624 w 7886700"/>
              <a:gd name="connsiteY1" fmla="*/ 0 h 27432"/>
              <a:gd name="connsiteX2" fmla="*/ 1156716 w 7886700"/>
              <a:gd name="connsiteY2" fmla="*/ 0 h 27432"/>
              <a:gd name="connsiteX3" fmla="*/ 1577340 w 7886700"/>
              <a:gd name="connsiteY3" fmla="*/ 0 h 27432"/>
              <a:gd name="connsiteX4" fmla="*/ 2155698 w 7886700"/>
              <a:gd name="connsiteY4" fmla="*/ 0 h 27432"/>
              <a:gd name="connsiteX5" fmla="*/ 2970657 w 7886700"/>
              <a:gd name="connsiteY5" fmla="*/ 0 h 27432"/>
              <a:gd name="connsiteX6" fmla="*/ 3627882 w 7886700"/>
              <a:gd name="connsiteY6" fmla="*/ 0 h 27432"/>
              <a:gd name="connsiteX7" fmla="*/ 4363974 w 7886700"/>
              <a:gd name="connsiteY7" fmla="*/ 0 h 27432"/>
              <a:gd name="connsiteX8" fmla="*/ 4942332 w 7886700"/>
              <a:gd name="connsiteY8" fmla="*/ 0 h 27432"/>
              <a:gd name="connsiteX9" fmla="*/ 5599557 w 7886700"/>
              <a:gd name="connsiteY9" fmla="*/ 0 h 27432"/>
              <a:gd name="connsiteX10" fmla="*/ 6414516 w 7886700"/>
              <a:gd name="connsiteY10" fmla="*/ 0 h 27432"/>
              <a:gd name="connsiteX11" fmla="*/ 6914007 w 7886700"/>
              <a:gd name="connsiteY11" fmla="*/ 0 h 27432"/>
              <a:gd name="connsiteX12" fmla="*/ 7886700 w 7886700"/>
              <a:gd name="connsiteY12" fmla="*/ 0 h 27432"/>
              <a:gd name="connsiteX13" fmla="*/ 7886700 w 7886700"/>
              <a:gd name="connsiteY13" fmla="*/ 27432 h 27432"/>
              <a:gd name="connsiteX14" fmla="*/ 7308342 w 7886700"/>
              <a:gd name="connsiteY14" fmla="*/ 27432 h 27432"/>
              <a:gd name="connsiteX15" fmla="*/ 6887718 w 7886700"/>
              <a:gd name="connsiteY15" fmla="*/ 27432 h 27432"/>
              <a:gd name="connsiteX16" fmla="*/ 6230493 w 7886700"/>
              <a:gd name="connsiteY16" fmla="*/ 27432 h 27432"/>
              <a:gd name="connsiteX17" fmla="*/ 5731002 w 7886700"/>
              <a:gd name="connsiteY17" fmla="*/ 27432 h 27432"/>
              <a:gd name="connsiteX18" fmla="*/ 5073777 w 7886700"/>
              <a:gd name="connsiteY18" fmla="*/ 27432 h 27432"/>
              <a:gd name="connsiteX19" fmla="*/ 4416552 w 7886700"/>
              <a:gd name="connsiteY19" fmla="*/ 27432 h 27432"/>
              <a:gd name="connsiteX20" fmla="*/ 3759327 w 7886700"/>
              <a:gd name="connsiteY20" fmla="*/ 27432 h 27432"/>
              <a:gd name="connsiteX21" fmla="*/ 3102102 w 7886700"/>
              <a:gd name="connsiteY21" fmla="*/ 27432 h 27432"/>
              <a:gd name="connsiteX22" fmla="*/ 2523744 w 7886700"/>
              <a:gd name="connsiteY22" fmla="*/ 27432 h 27432"/>
              <a:gd name="connsiteX23" fmla="*/ 1787652 w 7886700"/>
              <a:gd name="connsiteY23" fmla="*/ 27432 h 27432"/>
              <a:gd name="connsiteX24" fmla="*/ 1130427 w 7886700"/>
              <a:gd name="connsiteY24" fmla="*/ 27432 h 27432"/>
              <a:gd name="connsiteX25" fmla="*/ 0 w 7886700"/>
              <a:gd name="connsiteY25" fmla="*/ 27432 h 27432"/>
              <a:gd name="connsiteX26" fmla="*/ 0 w 7886700"/>
              <a:gd name="connsiteY2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86700" h="27432" fill="none" extrusionOk="0">
                <a:moveTo>
                  <a:pt x="0" y="0"/>
                </a:moveTo>
                <a:cubicBezTo>
                  <a:pt x="157525" y="2723"/>
                  <a:pt x="287389" y="-6453"/>
                  <a:pt x="420624" y="0"/>
                </a:cubicBezTo>
                <a:cubicBezTo>
                  <a:pt x="553859" y="6453"/>
                  <a:pt x="825625" y="29874"/>
                  <a:pt x="1156716" y="0"/>
                </a:cubicBezTo>
                <a:cubicBezTo>
                  <a:pt x="1487807" y="-29874"/>
                  <a:pt x="1467015" y="9632"/>
                  <a:pt x="1577340" y="0"/>
                </a:cubicBezTo>
                <a:cubicBezTo>
                  <a:pt x="1687665" y="-9632"/>
                  <a:pt x="2024250" y="19395"/>
                  <a:pt x="2155698" y="0"/>
                </a:cubicBezTo>
                <a:cubicBezTo>
                  <a:pt x="2287146" y="-19395"/>
                  <a:pt x="2775210" y="-36481"/>
                  <a:pt x="2970657" y="0"/>
                </a:cubicBezTo>
                <a:cubicBezTo>
                  <a:pt x="3166104" y="36481"/>
                  <a:pt x="3456933" y="2822"/>
                  <a:pt x="3627882" y="0"/>
                </a:cubicBezTo>
                <a:cubicBezTo>
                  <a:pt x="3798831" y="-2822"/>
                  <a:pt x="4063535" y="23706"/>
                  <a:pt x="4363974" y="0"/>
                </a:cubicBezTo>
                <a:cubicBezTo>
                  <a:pt x="4664413" y="-23706"/>
                  <a:pt x="4721338" y="-85"/>
                  <a:pt x="4942332" y="0"/>
                </a:cubicBezTo>
                <a:cubicBezTo>
                  <a:pt x="5163326" y="85"/>
                  <a:pt x="5298512" y="10710"/>
                  <a:pt x="5599557" y="0"/>
                </a:cubicBezTo>
                <a:cubicBezTo>
                  <a:pt x="5900603" y="-10710"/>
                  <a:pt x="6095214" y="3467"/>
                  <a:pt x="6414516" y="0"/>
                </a:cubicBezTo>
                <a:cubicBezTo>
                  <a:pt x="6733818" y="-3467"/>
                  <a:pt x="6803711" y="5617"/>
                  <a:pt x="6914007" y="0"/>
                </a:cubicBezTo>
                <a:cubicBezTo>
                  <a:pt x="7024303" y="-5617"/>
                  <a:pt x="7602090" y="-33929"/>
                  <a:pt x="7886700" y="0"/>
                </a:cubicBezTo>
                <a:cubicBezTo>
                  <a:pt x="7886111" y="10802"/>
                  <a:pt x="7886030" y="18406"/>
                  <a:pt x="7886700" y="27432"/>
                </a:cubicBezTo>
                <a:cubicBezTo>
                  <a:pt x="7637258" y="17142"/>
                  <a:pt x="7575695" y="16729"/>
                  <a:pt x="7308342" y="27432"/>
                </a:cubicBezTo>
                <a:cubicBezTo>
                  <a:pt x="7040989" y="38135"/>
                  <a:pt x="7003134" y="44021"/>
                  <a:pt x="6887718" y="27432"/>
                </a:cubicBezTo>
                <a:cubicBezTo>
                  <a:pt x="6772302" y="10843"/>
                  <a:pt x="6488136" y="58247"/>
                  <a:pt x="6230493" y="27432"/>
                </a:cubicBezTo>
                <a:cubicBezTo>
                  <a:pt x="5972851" y="-3383"/>
                  <a:pt x="5929971" y="35622"/>
                  <a:pt x="5731002" y="27432"/>
                </a:cubicBezTo>
                <a:cubicBezTo>
                  <a:pt x="5532033" y="19242"/>
                  <a:pt x="5381360" y="28708"/>
                  <a:pt x="5073777" y="27432"/>
                </a:cubicBezTo>
                <a:cubicBezTo>
                  <a:pt x="4766194" y="26156"/>
                  <a:pt x="4713365" y="29311"/>
                  <a:pt x="4416552" y="27432"/>
                </a:cubicBezTo>
                <a:cubicBezTo>
                  <a:pt x="4119740" y="25553"/>
                  <a:pt x="3915304" y="28418"/>
                  <a:pt x="3759327" y="27432"/>
                </a:cubicBezTo>
                <a:cubicBezTo>
                  <a:pt x="3603351" y="26446"/>
                  <a:pt x="3375414" y="21218"/>
                  <a:pt x="3102102" y="27432"/>
                </a:cubicBezTo>
                <a:cubicBezTo>
                  <a:pt x="2828791" y="33646"/>
                  <a:pt x="2795766" y="19461"/>
                  <a:pt x="2523744" y="27432"/>
                </a:cubicBezTo>
                <a:cubicBezTo>
                  <a:pt x="2251722" y="35403"/>
                  <a:pt x="1947642" y="32293"/>
                  <a:pt x="1787652" y="27432"/>
                </a:cubicBezTo>
                <a:cubicBezTo>
                  <a:pt x="1627662" y="22571"/>
                  <a:pt x="1413335" y="29665"/>
                  <a:pt x="1130427" y="27432"/>
                </a:cubicBezTo>
                <a:cubicBezTo>
                  <a:pt x="847520" y="25199"/>
                  <a:pt x="292942" y="-13628"/>
                  <a:pt x="0" y="27432"/>
                </a:cubicBezTo>
                <a:cubicBezTo>
                  <a:pt x="586" y="19291"/>
                  <a:pt x="-218" y="13009"/>
                  <a:pt x="0" y="0"/>
                </a:cubicBezTo>
                <a:close/>
              </a:path>
              <a:path w="7886700" h="27432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85340" y="10164"/>
                  <a:pt x="7886783" y="19377"/>
                  <a:pt x="7886700" y="27432"/>
                </a:cubicBezTo>
                <a:cubicBezTo>
                  <a:pt x="7752936" y="37838"/>
                  <a:pt x="7671143" y="22240"/>
                  <a:pt x="7466076" y="27432"/>
                </a:cubicBezTo>
                <a:cubicBezTo>
                  <a:pt x="7261009" y="32624"/>
                  <a:pt x="7039949" y="45892"/>
                  <a:pt x="6651117" y="27432"/>
                </a:cubicBezTo>
                <a:cubicBezTo>
                  <a:pt x="6262285" y="8972"/>
                  <a:pt x="6379660" y="21432"/>
                  <a:pt x="6151626" y="27432"/>
                </a:cubicBezTo>
                <a:cubicBezTo>
                  <a:pt x="5923592" y="33432"/>
                  <a:pt x="5816137" y="49453"/>
                  <a:pt x="5494401" y="27432"/>
                </a:cubicBezTo>
                <a:cubicBezTo>
                  <a:pt x="5172665" y="5411"/>
                  <a:pt x="5022009" y="14146"/>
                  <a:pt x="4679442" y="27432"/>
                </a:cubicBezTo>
                <a:cubicBezTo>
                  <a:pt x="4336875" y="40718"/>
                  <a:pt x="4169241" y="-4552"/>
                  <a:pt x="4022217" y="27432"/>
                </a:cubicBezTo>
                <a:cubicBezTo>
                  <a:pt x="3875193" y="59416"/>
                  <a:pt x="3723776" y="46198"/>
                  <a:pt x="3601593" y="27432"/>
                </a:cubicBezTo>
                <a:cubicBezTo>
                  <a:pt x="3479410" y="8666"/>
                  <a:pt x="3283834" y="20447"/>
                  <a:pt x="3102102" y="27432"/>
                </a:cubicBezTo>
                <a:cubicBezTo>
                  <a:pt x="2920370" y="34417"/>
                  <a:pt x="2467386" y="35404"/>
                  <a:pt x="2287143" y="27432"/>
                </a:cubicBezTo>
                <a:cubicBezTo>
                  <a:pt x="2106900" y="19460"/>
                  <a:pt x="1798848" y="59556"/>
                  <a:pt x="1629918" y="27432"/>
                </a:cubicBezTo>
                <a:cubicBezTo>
                  <a:pt x="1460989" y="-4692"/>
                  <a:pt x="1324115" y="34913"/>
                  <a:pt x="1130427" y="27432"/>
                </a:cubicBezTo>
                <a:cubicBezTo>
                  <a:pt x="936739" y="19951"/>
                  <a:pt x="302034" y="30143"/>
                  <a:pt x="0" y="27432"/>
                </a:cubicBezTo>
                <a:cubicBezTo>
                  <a:pt x="-383" y="21019"/>
                  <a:pt x="-503" y="1243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8056"/>
            <a:ext cx="78867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4983480"/>
            <a:ext cx="78867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628650" y="4736883"/>
            <a:ext cx="3182692" cy="27432"/>
          </a:xfrm>
          <a:custGeom>
            <a:avLst/>
            <a:gdLst>
              <a:gd name="connsiteX0" fmla="*/ 0 w 3182692"/>
              <a:gd name="connsiteY0" fmla="*/ 0 h 27432"/>
              <a:gd name="connsiteX1" fmla="*/ 604711 w 3182692"/>
              <a:gd name="connsiteY1" fmla="*/ 0 h 27432"/>
              <a:gd name="connsiteX2" fmla="*/ 1241250 w 3182692"/>
              <a:gd name="connsiteY2" fmla="*/ 0 h 27432"/>
              <a:gd name="connsiteX3" fmla="*/ 1909615 w 3182692"/>
              <a:gd name="connsiteY3" fmla="*/ 0 h 27432"/>
              <a:gd name="connsiteX4" fmla="*/ 2577981 w 3182692"/>
              <a:gd name="connsiteY4" fmla="*/ 0 h 27432"/>
              <a:gd name="connsiteX5" fmla="*/ 3182692 w 3182692"/>
              <a:gd name="connsiteY5" fmla="*/ 0 h 27432"/>
              <a:gd name="connsiteX6" fmla="*/ 3182692 w 3182692"/>
              <a:gd name="connsiteY6" fmla="*/ 27432 h 27432"/>
              <a:gd name="connsiteX7" fmla="*/ 2482500 w 3182692"/>
              <a:gd name="connsiteY7" fmla="*/ 27432 h 27432"/>
              <a:gd name="connsiteX8" fmla="*/ 1782308 w 3182692"/>
              <a:gd name="connsiteY8" fmla="*/ 27432 h 27432"/>
              <a:gd name="connsiteX9" fmla="*/ 1145769 w 3182692"/>
              <a:gd name="connsiteY9" fmla="*/ 27432 h 27432"/>
              <a:gd name="connsiteX10" fmla="*/ 0 w 3182692"/>
              <a:gd name="connsiteY10" fmla="*/ 27432 h 27432"/>
              <a:gd name="connsiteX11" fmla="*/ 0 w 3182692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7432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526" y="7395"/>
                  <a:pt x="3182737" y="21864"/>
                  <a:pt x="3182692" y="27432"/>
                </a:cubicBezTo>
                <a:cubicBezTo>
                  <a:pt x="2998421" y="30886"/>
                  <a:pt x="2675038" y="28158"/>
                  <a:pt x="2482500" y="27432"/>
                </a:cubicBezTo>
                <a:cubicBezTo>
                  <a:pt x="2289962" y="26706"/>
                  <a:pt x="1930644" y="15978"/>
                  <a:pt x="1782308" y="27432"/>
                </a:cubicBezTo>
                <a:cubicBezTo>
                  <a:pt x="1633972" y="38886"/>
                  <a:pt x="1287388" y="7152"/>
                  <a:pt x="1145769" y="27432"/>
                </a:cubicBezTo>
                <a:cubicBezTo>
                  <a:pt x="1004150" y="47712"/>
                  <a:pt x="256377" y="-28294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182692" h="27432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885" y="12649"/>
                  <a:pt x="3181704" y="17989"/>
                  <a:pt x="3182692" y="27432"/>
                </a:cubicBezTo>
                <a:cubicBezTo>
                  <a:pt x="3039109" y="-3557"/>
                  <a:pt x="2823860" y="22992"/>
                  <a:pt x="2546154" y="27432"/>
                </a:cubicBezTo>
                <a:cubicBezTo>
                  <a:pt x="2268448" y="31872"/>
                  <a:pt x="2098674" y="14435"/>
                  <a:pt x="1845961" y="27432"/>
                </a:cubicBezTo>
                <a:cubicBezTo>
                  <a:pt x="1593248" y="40429"/>
                  <a:pt x="1456743" y="36704"/>
                  <a:pt x="1304904" y="27432"/>
                </a:cubicBezTo>
                <a:cubicBezTo>
                  <a:pt x="1153065" y="18160"/>
                  <a:pt x="947204" y="20270"/>
                  <a:pt x="668365" y="27432"/>
                </a:cubicBezTo>
                <a:cubicBezTo>
                  <a:pt x="389526" y="34594"/>
                  <a:pt x="288244" y="4516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0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29384"/>
            <a:ext cx="38862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29384"/>
            <a:ext cx="38862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7886700"/>
              <a:gd name="connsiteY0" fmla="*/ 0 h 27432"/>
              <a:gd name="connsiteX1" fmla="*/ 420624 w 7886700"/>
              <a:gd name="connsiteY1" fmla="*/ 0 h 27432"/>
              <a:gd name="connsiteX2" fmla="*/ 1156716 w 7886700"/>
              <a:gd name="connsiteY2" fmla="*/ 0 h 27432"/>
              <a:gd name="connsiteX3" fmla="*/ 1577340 w 7886700"/>
              <a:gd name="connsiteY3" fmla="*/ 0 h 27432"/>
              <a:gd name="connsiteX4" fmla="*/ 2155698 w 7886700"/>
              <a:gd name="connsiteY4" fmla="*/ 0 h 27432"/>
              <a:gd name="connsiteX5" fmla="*/ 2970657 w 7886700"/>
              <a:gd name="connsiteY5" fmla="*/ 0 h 27432"/>
              <a:gd name="connsiteX6" fmla="*/ 3627882 w 7886700"/>
              <a:gd name="connsiteY6" fmla="*/ 0 h 27432"/>
              <a:gd name="connsiteX7" fmla="*/ 4363974 w 7886700"/>
              <a:gd name="connsiteY7" fmla="*/ 0 h 27432"/>
              <a:gd name="connsiteX8" fmla="*/ 4942332 w 7886700"/>
              <a:gd name="connsiteY8" fmla="*/ 0 h 27432"/>
              <a:gd name="connsiteX9" fmla="*/ 5599557 w 7886700"/>
              <a:gd name="connsiteY9" fmla="*/ 0 h 27432"/>
              <a:gd name="connsiteX10" fmla="*/ 6414516 w 7886700"/>
              <a:gd name="connsiteY10" fmla="*/ 0 h 27432"/>
              <a:gd name="connsiteX11" fmla="*/ 6914007 w 7886700"/>
              <a:gd name="connsiteY11" fmla="*/ 0 h 27432"/>
              <a:gd name="connsiteX12" fmla="*/ 7886700 w 7886700"/>
              <a:gd name="connsiteY12" fmla="*/ 0 h 27432"/>
              <a:gd name="connsiteX13" fmla="*/ 7886700 w 7886700"/>
              <a:gd name="connsiteY13" fmla="*/ 27432 h 27432"/>
              <a:gd name="connsiteX14" fmla="*/ 7308342 w 7886700"/>
              <a:gd name="connsiteY14" fmla="*/ 27432 h 27432"/>
              <a:gd name="connsiteX15" fmla="*/ 6887718 w 7886700"/>
              <a:gd name="connsiteY15" fmla="*/ 27432 h 27432"/>
              <a:gd name="connsiteX16" fmla="*/ 6230493 w 7886700"/>
              <a:gd name="connsiteY16" fmla="*/ 27432 h 27432"/>
              <a:gd name="connsiteX17" fmla="*/ 5731002 w 7886700"/>
              <a:gd name="connsiteY17" fmla="*/ 27432 h 27432"/>
              <a:gd name="connsiteX18" fmla="*/ 5073777 w 7886700"/>
              <a:gd name="connsiteY18" fmla="*/ 27432 h 27432"/>
              <a:gd name="connsiteX19" fmla="*/ 4416552 w 7886700"/>
              <a:gd name="connsiteY19" fmla="*/ 27432 h 27432"/>
              <a:gd name="connsiteX20" fmla="*/ 3759327 w 7886700"/>
              <a:gd name="connsiteY20" fmla="*/ 27432 h 27432"/>
              <a:gd name="connsiteX21" fmla="*/ 3102102 w 7886700"/>
              <a:gd name="connsiteY21" fmla="*/ 27432 h 27432"/>
              <a:gd name="connsiteX22" fmla="*/ 2523744 w 7886700"/>
              <a:gd name="connsiteY22" fmla="*/ 27432 h 27432"/>
              <a:gd name="connsiteX23" fmla="*/ 1787652 w 7886700"/>
              <a:gd name="connsiteY23" fmla="*/ 27432 h 27432"/>
              <a:gd name="connsiteX24" fmla="*/ 1130427 w 7886700"/>
              <a:gd name="connsiteY24" fmla="*/ 27432 h 27432"/>
              <a:gd name="connsiteX25" fmla="*/ 0 w 7886700"/>
              <a:gd name="connsiteY25" fmla="*/ 27432 h 27432"/>
              <a:gd name="connsiteX26" fmla="*/ 0 w 7886700"/>
              <a:gd name="connsiteY2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86700" h="27432" fill="none" extrusionOk="0">
                <a:moveTo>
                  <a:pt x="0" y="0"/>
                </a:moveTo>
                <a:cubicBezTo>
                  <a:pt x="157525" y="2723"/>
                  <a:pt x="287389" y="-6453"/>
                  <a:pt x="420624" y="0"/>
                </a:cubicBezTo>
                <a:cubicBezTo>
                  <a:pt x="553859" y="6453"/>
                  <a:pt x="825625" y="29874"/>
                  <a:pt x="1156716" y="0"/>
                </a:cubicBezTo>
                <a:cubicBezTo>
                  <a:pt x="1487807" y="-29874"/>
                  <a:pt x="1467015" y="9632"/>
                  <a:pt x="1577340" y="0"/>
                </a:cubicBezTo>
                <a:cubicBezTo>
                  <a:pt x="1687665" y="-9632"/>
                  <a:pt x="2024250" y="19395"/>
                  <a:pt x="2155698" y="0"/>
                </a:cubicBezTo>
                <a:cubicBezTo>
                  <a:pt x="2287146" y="-19395"/>
                  <a:pt x="2775210" y="-36481"/>
                  <a:pt x="2970657" y="0"/>
                </a:cubicBezTo>
                <a:cubicBezTo>
                  <a:pt x="3166104" y="36481"/>
                  <a:pt x="3456933" y="2822"/>
                  <a:pt x="3627882" y="0"/>
                </a:cubicBezTo>
                <a:cubicBezTo>
                  <a:pt x="3798831" y="-2822"/>
                  <a:pt x="4063535" y="23706"/>
                  <a:pt x="4363974" y="0"/>
                </a:cubicBezTo>
                <a:cubicBezTo>
                  <a:pt x="4664413" y="-23706"/>
                  <a:pt x="4721338" y="-85"/>
                  <a:pt x="4942332" y="0"/>
                </a:cubicBezTo>
                <a:cubicBezTo>
                  <a:pt x="5163326" y="85"/>
                  <a:pt x="5298512" y="10710"/>
                  <a:pt x="5599557" y="0"/>
                </a:cubicBezTo>
                <a:cubicBezTo>
                  <a:pt x="5900603" y="-10710"/>
                  <a:pt x="6095214" y="3467"/>
                  <a:pt x="6414516" y="0"/>
                </a:cubicBezTo>
                <a:cubicBezTo>
                  <a:pt x="6733818" y="-3467"/>
                  <a:pt x="6803711" y="5617"/>
                  <a:pt x="6914007" y="0"/>
                </a:cubicBezTo>
                <a:cubicBezTo>
                  <a:pt x="7024303" y="-5617"/>
                  <a:pt x="7602090" y="-33929"/>
                  <a:pt x="7886700" y="0"/>
                </a:cubicBezTo>
                <a:cubicBezTo>
                  <a:pt x="7886111" y="10802"/>
                  <a:pt x="7886030" y="18406"/>
                  <a:pt x="7886700" y="27432"/>
                </a:cubicBezTo>
                <a:cubicBezTo>
                  <a:pt x="7637258" y="17142"/>
                  <a:pt x="7575695" y="16729"/>
                  <a:pt x="7308342" y="27432"/>
                </a:cubicBezTo>
                <a:cubicBezTo>
                  <a:pt x="7040989" y="38135"/>
                  <a:pt x="7003134" y="44021"/>
                  <a:pt x="6887718" y="27432"/>
                </a:cubicBezTo>
                <a:cubicBezTo>
                  <a:pt x="6772302" y="10843"/>
                  <a:pt x="6488136" y="58247"/>
                  <a:pt x="6230493" y="27432"/>
                </a:cubicBezTo>
                <a:cubicBezTo>
                  <a:pt x="5972851" y="-3383"/>
                  <a:pt x="5929971" y="35622"/>
                  <a:pt x="5731002" y="27432"/>
                </a:cubicBezTo>
                <a:cubicBezTo>
                  <a:pt x="5532033" y="19242"/>
                  <a:pt x="5381360" y="28708"/>
                  <a:pt x="5073777" y="27432"/>
                </a:cubicBezTo>
                <a:cubicBezTo>
                  <a:pt x="4766194" y="26156"/>
                  <a:pt x="4713365" y="29311"/>
                  <a:pt x="4416552" y="27432"/>
                </a:cubicBezTo>
                <a:cubicBezTo>
                  <a:pt x="4119740" y="25553"/>
                  <a:pt x="3915304" y="28418"/>
                  <a:pt x="3759327" y="27432"/>
                </a:cubicBezTo>
                <a:cubicBezTo>
                  <a:pt x="3603351" y="26446"/>
                  <a:pt x="3375414" y="21218"/>
                  <a:pt x="3102102" y="27432"/>
                </a:cubicBezTo>
                <a:cubicBezTo>
                  <a:pt x="2828791" y="33646"/>
                  <a:pt x="2795766" y="19461"/>
                  <a:pt x="2523744" y="27432"/>
                </a:cubicBezTo>
                <a:cubicBezTo>
                  <a:pt x="2251722" y="35403"/>
                  <a:pt x="1947642" y="32293"/>
                  <a:pt x="1787652" y="27432"/>
                </a:cubicBezTo>
                <a:cubicBezTo>
                  <a:pt x="1627662" y="22571"/>
                  <a:pt x="1413335" y="29665"/>
                  <a:pt x="1130427" y="27432"/>
                </a:cubicBezTo>
                <a:cubicBezTo>
                  <a:pt x="847520" y="25199"/>
                  <a:pt x="292942" y="-13628"/>
                  <a:pt x="0" y="27432"/>
                </a:cubicBezTo>
                <a:cubicBezTo>
                  <a:pt x="586" y="19291"/>
                  <a:pt x="-218" y="13009"/>
                  <a:pt x="0" y="0"/>
                </a:cubicBezTo>
                <a:close/>
              </a:path>
              <a:path w="7886700" h="27432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85340" y="10164"/>
                  <a:pt x="7886783" y="19377"/>
                  <a:pt x="7886700" y="27432"/>
                </a:cubicBezTo>
                <a:cubicBezTo>
                  <a:pt x="7752936" y="37838"/>
                  <a:pt x="7671143" y="22240"/>
                  <a:pt x="7466076" y="27432"/>
                </a:cubicBezTo>
                <a:cubicBezTo>
                  <a:pt x="7261009" y="32624"/>
                  <a:pt x="7039949" y="45892"/>
                  <a:pt x="6651117" y="27432"/>
                </a:cubicBezTo>
                <a:cubicBezTo>
                  <a:pt x="6262285" y="8972"/>
                  <a:pt x="6379660" y="21432"/>
                  <a:pt x="6151626" y="27432"/>
                </a:cubicBezTo>
                <a:cubicBezTo>
                  <a:pt x="5923592" y="33432"/>
                  <a:pt x="5816137" y="49453"/>
                  <a:pt x="5494401" y="27432"/>
                </a:cubicBezTo>
                <a:cubicBezTo>
                  <a:pt x="5172665" y="5411"/>
                  <a:pt x="5022009" y="14146"/>
                  <a:pt x="4679442" y="27432"/>
                </a:cubicBezTo>
                <a:cubicBezTo>
                  <a:pt x="4336875" y="40718"/>
                  <a:pt x="4169241" y="-4552"/>
                  <a:pt x="4022217" y="27432"/>
                </a:cubicBezTo>
                <a:cubicBezTo>
                  <a:pt x="3875193" y="59416"/>
                  <a:pt x="3723776" y="46198"/>
                  <a:pt x="3601593" y="27432"/>
                </a:cubicBezTo>
                <a:cubicBezTo>
                  <a:pt x="3479410" y="8666"/>
                  <a:pt x="3283834" y="20447"/>
                  <a:pt x="3102102" y="27432"/>
                </a:cubicBezTo>
                <a:cubicBezTo>
                  <a:pt x="2920370" y="34417"/>
                  <a:pt x="2467386" y="35404"/>
                  <a:pt x="2287143" y="27432"/>
                </a:cubicBezTo>
                <a:cubicBezTo>
                  <a:pt x="2106900" y="19460"/>
                  <a:pt x="1798848" y="59556"/>
                  <a:pt x="1629918" y="27432"/>
                </a:cubicBezTo>
                <a:cubicBezTo>
                  <a:pt x="1460989" y="-4692"/>
                  <a:pt x="1324115" y="34913"/>
                  <a:pt x="1130427" y="27432"/>
                </a:cubicBezTo>
                <a:cubicBezTo>
                  <a:pt x="936739" y="19951"/>
                  <a:pt x="302034" y="30143"/>
                  <a:pt x="0" y="27432"/>
                </a:cubicBezTo>
                <a:cubicBezTo>
                  <a:pt x="-383" y="21019"/>
                  <a:pt x="-503" y="1243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9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38528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926080"/>
            <a:ext cx="3868340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38528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926080"/>
            <a:ext cx="3887391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7886700"/>
              <a:gd name="connsiteY0" fmla="*/ 0 h 27432"/>
              <a:gd name="connsiteX1" fmla="*/ 420624 w 7886700"/>
              <a:gd name="connsiteY1" fmla="*/ 0 h 27432"/>
              <a:gd name="connsiteX2" fmla="*/ 1156716 w 7886700"/>
              <a:gd name="connsiteY2" fmla="*/ 0 h 27432"/>
              <a:gd name="connsiteX3" fmla="*/ 1577340 w 7886700"/>
              <a:gd name="connsiteY3" fmla="*/ 0 h 27432"/>
              <a:gd name="connsiteX4" fmla="*/ 2155698 w 7886700"/>
              <a:gd name="connsiteY4" fmla="*/ 0 h 27432"/>
              <a:gd name="connsiteX5" fmla="*/ 2970657 w 7886700"/>
              <a:gd name="connsiteY5" fmla="*/ 0 h 27432"/>
              <a:gd name="connsiteX6" fmla="*/ 3627882 w 7886700"/>
              <a:gd name="connsiteY6" fmla="*/ 0 h 27432"/>
              <a:gd name="connsiteX7" fmla="*/ 4363974 w 7886700"/>
              <a:gd name="connsiteY7" fmla="*/ 0 h 27432"/>
              <a:gd name="connsiteX8" fmla="*/ 4942332 w 7886700"/>
              <a:gd name="connsiteY8" fmla="*/ 0 h 27432"/>
              <a:gd name="connsiteX9" fmla="*/ 5599557 w 7886700"/>
              <a:gd name="connsiteY9" fmla="*/ 0 h 27432"/>
              <a:gd name="connsiteX10" fmla="*/ 6414516 w 7886700"/>
              <a:gd name="connsiteY10" fmla="*/ 0 h 27432"/>
              <a:gd name="connsiteX11" fmla="*/ 6914007 w 7886700"/>
              <a:gd name="connsiteY11" fmla="*/ 0 h 27432"/>
              <a:gd name="connsiteX12" fmla="*/ 7886700 w 7886700"/>
              <a:gd name="connsiteY12" fmla="*/ 0 h 27432"/>
              <a:gd name="connsiteX13" fmla="*/ 7886700 w 7886700"/>
              <a:gd name="connsiteY13" fmla="*/ 27432 h 27432"/>
              <a:gd name="connsiteX14" fmla="*/ 7308342 w 7886700"/>
              <a:gd name="connsiteY14" fmla="*/ 27432 h 27432"/>
              <a:gd name="connsiteX15" fmla="*/ 6887718 w 7886700"/>
              <a:gd name="connsiteY15" fmla="*/ 27432 h 27432"/>
              <a:gd name="connsiteX16" fmla="*/ 6230493 w 7886700"/>
              <a:gd name="connsiteY16" fmla="*/ 27432 h 27432"/>
              <a:gd name="connsiteX17" fmla="*/ 5731002 w 7886700"/>
              <a:gd name="connsiteY17" fmla="*/ 27432 h 27432"/>
              <a:gd name="connsiteX18" fmla="*/ 5073777 w 7886700"/>
              <a:gd name="connsiteY18" fmla="*/ 27432 h 27432"/>
              <a:gd name="connsiteX19" fmla="*/ 4416552 w 7886700"/>
              <a:gd name="connsiteY19" fmla="*/ 27432 h 27432"/>
              <a:gd name="connsiteX20" fmla="*/ 3759327 w 7886700"/>
              <a:gd name="connsiteY20" fmla="*/ 27432 h 27432"/>
              <a:gd name="connsiteX21" fmla="*/ 3102102 w 7886700"/>
              <a:gd name="connsiteY21" fmla="*/ 27432 h 27432"/>
              <a:gd name="connsiteX22" fmla="*/ 2523744 w 7886700"/>
              <a:gd name="connsiteY22" fmla="*/ 27432 h 27432"/>
              <a:gd name="connsiteX23" fmla="*/ 1787652 w 7886700"/>
              <a:gd name="connsiteY23" fmla="*/ 27432 h 27432"/>
              <a:gd name="connsiteX24" fmla="*/ 1130427 w 7886700"/>
              <a:gd name="connsiteY24" fmla="*/ 27432 h 27432"/>
              <a:gd name="connsiteX25" fmla="*/ 0 w 7886700"/>
              <a:gd name="connsiteY25" fmla="*/ 27432 h 27432"/>
              <a:gd name="connsiteX26" fmla="*/ 0 w 7886700"/>
              <a:gd name="connsiteY2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86700" h="27432" fill="none" extrusionOk="0">
                <a:moveTo>
                  <a:pt x="0" y="0"/>
                </a:moveTo>
                <a:cubicBezTo>
                  <a:pt x="157525" y="2723"/>
                  <a:pt x="287389" y="-6453"/>
                  <a:pt x="420624" y="0"/>
                </a:cubicBezTo>
                <a:cubicBezTo>
                  <a:pt x="553859" y="6453"/>
                  <a:pt x="825625" y="29874"/>
                  <a:pt x="1156716" y="0"/>
                </a:cubicBezTo>
                <a:cubicBezTo>
                  <a:pt x="1487807" y="-29874"/>
                  <a:pt x="1467015" y="9632"/>
                  <a:pt x="1577340" y="0"/>
                </a:cubicBezTo>
                <a:cubicBezTo>
                  <a:pt x="1687665" y="-9632"/>
                  <a:pt x="2024250" y="19395"/>
                  <a:pt x="2155698" y="0"/>
                </a:cubicBezTo>
                <a:cubicBezTo>
                  <a:pt x="2287146" y="-19395"/>
                  <a:pt x="2775210" y="-36481"/>
                  <a:pt x="2970657" y="0"/>
                </a:cubicBezTo>
                <a:cubicBezTo>
                  <a:pt x="3166104" y="36481"/>
                  <a:pt x="3456933" y="2822"/>
                  <a:pt x="3627882" y="0"/>
                </a:cubicBezTo>
                <a:cubicBezTo>
                  <a:pt x="3798831" y="-2822"/>
                  <a:pt x="4063535" y="23706"/>
                  <a:pt x="4363974" y="0"/>
                </a:cubicBezTo>
                <a:cubicBezTo>
                  <a:pt x="4664413" y="-23706"/>
                  <a:pt x="4721338" y="-85"/>
                  <a:pt x="4942332" y="0"/>
                </a:cubicBezTo>
                <a:cubicBezTo>
                  <a:pt x="5163326" y="85"/>
                  <a:pt x="5298512" y="10710"/>
                  <a:pt x="5599557" y="0"/>
                </a:cubicBezTo>
                <a:cubicBezTo>
                  <a:pt x="5900603" y="-10710"/>
                  <a:pt x="6095214" y="3467"/>
                  <a:pt x="6414516" y="0"/>
                </a:cubicBezTo>
                <a:cubicBezTo>
                  <a:pt x="6733818" y="-3467"/>
                  <a:pt x="6803711" y="5617"/>
                  <a:pt x="6914007" y="0"/>
                </a:cubicBezTo>
                <a:cubicBezTo>
                  <a:pt x="7024303" y="-5617"/>
                  <a:pt x="7602090" y="-33929"/>
                  <a:pt x="7886700" y="0"/>
                </a:cubicBezTo>
                <a:cubicBezTo>
                  <a:pt x="7886111" y="10802"/>
                  <a:pt x="7886030" y="18406"/>
                  <a:pt x="7886700" y="27432"/>
                </a:cubicBezTo>
                <a:cubicBezTo>
                  <a:pt x="7637258" y="17142"/>
                  <a:pt x="7575695" y="16729"/>
                  <a:pt x="7308342" y="27432"/>
                </a:cubicBezTo>
                <a:cubicBezTo>
                  <a:pt x="7040989" y="38135"/>
                  <a:pt x="7003134" y="44021"/>
                  <a:pt x="6887718" y="27432"/>
                </a:cubicBezTo>
                <a:cubicBezTo>
                  <a:pt x="6772302" y="10843"/>
                  <a:pt x="6488136" y="58247"/>
                  <a:pt x="6230493" y="27432"/>
                </a:cubicBezTo>
                <a:cubicBezTo>
                  <a:pt x="5972851" y="-3383"/>
                  <a:pt x="5929971" y="35622"/>
                  <a:pt x="5731002" y="27432"/>
                </a:cubicBezTo>
                <a:cubicBezTo>
                  <a:pt x="5532033" y="19242"/>
                  <a:pt x="5381360" y="28708"/>
                  <a:pt x="5073777" y="27432"/>
                </a:cubicBezTo>
                <a:cubicBezTo>
                  <a:pt x="4766194" y="26156"/>
                  <a:pt x="4713365" y="29311"/>
                  <a:pt x="4416552" y="27432"/>
                </a:cubicBezTo>
                <a:cubicBezTo>
                  <a:pt x="4119740" y="25553"/>
                  <a:pt x="3915304" y="28418"/>
                  <a:pt x="3759327" y="27432"/>
                </a:cubicBezTo>
                <a:cubicBezTo>
                  <a:pt x="3603351" y="26446"/>
                  <a:pt x="3375414" y="21218"/>
                  <a:pt x="3102102" y="27432"/>
                </a:cubicBezTo>
                <a:cubicBezTo>
                  <a:pt x="2828791" y="33646"/>
                  <a:pt x="2795766" y="19461"/>
                  <a:pt x="2523744" y="27432"/>
                </a:cubicBezTo>
                <a:cubicBezTo>
                  <a:pt x="2251722" y="35403"/>
                  <a:pt x="1947642" y="32293"/>
                  <a:pt x="1787652" y="27432"/>
                </a:cubicBezTo>
                <a:cubicBezTo>
                  <a:pt x="1627662" y="22571"/>
                  <a:pt x="1413335" y="29665"/>
                  <a:pt x="1130427" y="27432"/>
                </a:cubicBezTo>
                <a:cubicBezTo>
                  <a:pt x="847520" y="25199"/>
                  <a:pt x="292942" y="-13628"/>
                  <a:pt x="0" y="27432"/>
                </a:cubicBezTo>
                <a:cubicBezTo>
                  <a:pt x="586" y="19291"/>
                  <a:pt x="-218" y="13009"/>
                  <a:pt x="0" y="0"/>
                </a:cubicBezTo>
                <a:close/>
              </a:path>
              <a:path w="7886700" h="27432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85340" y="10164"/>
                  <a:pt x="7886783" y="19377"/>
                  <a:pt x="7886700" y="27432"/>
                </a:cubicBezTo>
                <a:cubicBezTo>
                  <a:pt x="7752936" y="37838"/>
                  <a:pt x="7671143" y="22240"/>
                  <a:pt x="7466076" y="27432"/>
                </a:cubicBezTo>
                <a:cubicBezTo>
                  <a:pt x="7261009" y="32624"/>
                  <a:pt x="7039949" y="45892"/>
                  <a:pt x="6651117" y="27432"/>
                </a:cubicBezTo>
                <a:cubicBezTo>
                  <a:pt x="6262285" y="8972"/>
                  <a:pt x="6379660" y="21432"/>
                  <a:pt x="6151626" y="27432"/>
                </a:cubicBezTo>
                <a:cubicBezTo>
                  <a:pt x="5923592" y="33432"/>
                  <a:pt x="5816137" y="49453"/>
                  <a:pt x="5494401" y="27432"/>
                </a:cubicBezTo>
                <a:cubicBezTo>
                  <a:pt x="5172665" y="5411"/>
                  <a:pt x="5022009" y="14146"/>
                  <a:pt x="4679442" y="27432"/>
                </a:cubicBezTo>
                <a:cubicBezTo>
                  <a:pt x="4336875" y="40718"/>
                  <a:pt x="4169241" y="-4552"/>
                  <a:pt x="4022217" y="27432"/>
                </a:cubicBezTo>
                <a:cubicBezTo>
                  <a:pt x="3875193" y="59416"/>
                  <a:pt x="3723776" y="46198"/>
                  <a:pt x="3601593" y="27432"/>
                </a:cubicBezTo>
                <a:cubicBezTo>
                  <a:pt x="3479410" y="8666"/>
                  <a:pt x="3283834" y="20447"/>
                  <a:pt x="3102102" y="27432"/>
                </a:cubicBezTo>
                <a:cubicBezTo>
                  <a:pt x="2920370" y="34417"/>
                  <a:pt x="2467386" y="35404"/>
                  <a:pt x="2287143" y="27432"/>
                </a:cubicBezTo>
                <a:cubicBezTo>
                  <a:pt x="2106900" y="19460"/>
                  <a:pt x="1798848" y="59556"/>
                  <a:pt x="1629918" y="27432"/>
                </a:cubicBezTo>
                <a:cubicBezTo>
                  <a:pt x="1460989" y="-4692"/>
                  <a:pt x="1324115" y="34913"/>
                  <a:pt x="1130427" y="27432"/>
                </a:cubicBezTo>
                <a:cubicBezTo>
                  <a:pt x="936739" y="19951"/>
                  <a:pt x="302034" y="30143"/>
                  <a:pt x="0" y="27432"/>
                </a:cubicBezTo>
                <a:cubicBezTo>
                  <a:pt x="-383" y="21019"/>
                  <a:pt x="-503" y="1243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8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778" y="1728216"/>
            <a:ext cx="5836158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2980655" y="5126892"/>
            <a:ext cx="3182692" cy="27432"/>
          </a:xfrm>
          <a:custGeom>
            <a:avLst/>
            <a:gdLst>
              <a:gd name="connsiteX0" fmla="*/ 0 w 3182692"/>
              <a:gd name="connsiteY0" fmla="*/ 0 h 27432"/>
              <a:gd name="connsiteX1" fmla="*/ 604711 w 3182692"/>
              <a:gd name="connsiteY1" fmla="*/ 0 h 27432"/>
              <a:gd name="connsiteX2" fmla="*/ 1241250 w 3182692"/>
              <a:gd name="connsiteY2" fmla="*/ 0 h 27432"/>
              <a:gd name="connsiteX3" fmla="*/ 1909615 w 3182692"/>
              <a:gd name="connsiteY3" fmla="*/ 0 h 27432"/>
              <a:gd name="connsiteX4" fmla="*/ 2577981 w 3182692"/>
              <a:gd name="connsiteY4" fmla="*/ 0 h 27432"/>
              <a:gd name="connsiteX5" fmla="*/ 3182692 w 3182692"/>
              <a:gd name="connsiteY5" fmla="*/ 0 h 27432"/>
              <a:gd name="connsiteX6" fmla="*/ 3182692 w 3182692"/>
              <a:gd name="connsiteY6" fmla="*/ 27432 h 27432"/>
              <a:gd name="connsiteX7" fmla="*/ 2482500 w 3182692"/>
              <a:gd name="connsiteY7" fmla="*/ 27432 h 27432"/>
              <a:gd name="connsiteX8" fmla="*/ 1782308 w 3182692"/>
              <a:gd name="connsiteY8" fmla="*/ 27432 h 27432"/>
              <a:gd name="connsiteX9" fmla="*/ 1145769 w 3182692"/>
              <a:gd name="connsiteY9" fmla="*/ 27432 h 27432"/>
              <a:gd name="connsiteX10" fmla="*/ 0 w 3182692"/>
              <a:gd name="connsiteY10" fmla="*/ 27432 h 27432"/>
              <a:gd name="connsiteX11" fmla="*/ 0 w 3182692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7432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526" y="7395"/>
                  <a:pt x="3182737" y="21864"/>
                  <a:pt x="3182692" y="27432"/>
                </a:cubicBezTo>
                <a:cubicBezTo>
                  <a:pt x="2998421" y="30886"/>
                  <a:pt x="2675038" y="28158"/>
                  <a:pt x="2482500" y="27432"/>
                </a:cubicBezTo>
                <a:cubicBezTo>
                  <a:pt x="2289962" y="26706"/>
                  <a:pt x="1930644" y="15978"/>
                  <a:pt x="1782308" y="27432"/>
                </a:cubicBezTo>
                <a:cubicBezTo>
                  <a:pt x="1633972" y="38886"/>
                  <a:pt x="1287388" y="7152"/>
                  <a:pt x="1145769" y="27432"/>
                </a:cubicBezTo>
                <a:cubicBezTo>
                  <a:pt x="1004150" y="47712"/>
                  <a:pt x="256377" y="-28294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182692" h="27432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885" y="12649"/>
                  <a:pt x="3181704" y="17989"/>
                  <a:pt x="3182692" y="27432"/>
                </a:cubicBezTo>
                <a:cubicBezTo>
                  <a:pt x="3039109" y="-3557"/>
                  <a:pt x="2823860" y="22992"/>
                  <a:pt x="2546154" y="27432"/>
                </a:cubicBezTo>
                <a:cubicBezTo>
                  <a:pt x="2268448" y="31872"/>
                  <a:pt x="2098674" y="14435"/>
                  <a:pt x="1845961" y="27432"/>
                </a:cubicBezTo>
                <a:cubicBezTo>
                  <a:pt x="1593248" y="40429"/>
                  <a:pt x="1456743" y="36704"/>
                  <a:pt x="1304904" y="27432"/>
                </a:cubicBezTo>
                <a:cubicBezTo>
                  <a:pt x="1153065" y="18160"/>
                  <a:pt x="947204" y="20270"/>
                  <a:pt x="668365" y="27432"/>
                </a:cubicBezTo>
                <a:cubicBezTo>
                  <a:pt x="389526" y="34594"/>
                  <a:pt x="288244" y="4516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7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640" y="548640"/>
            <a:ext cx="4539996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977640"/>
            <a:ext cx="2949178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1538049" y="3257572"/>
            <a:ext cx="4480560" cy="20574"/>
          </a:xfrm>
          <a:custGeom>
            <a:avLst/>
            <a:gdLst>
              <a:gd name="connsiteX0" fmla="*/ 0 w 4480560"/>
              <a:gd name="connsiteY0" fmla="*/ 0 h 20574"/>
              <a:gd name="connsiteX1" fmla="*/ 595274 w 4480560"/>
              <a:gd name="connsiteY1" fmla="*/ 0 h 20574"/>
              <a:gd name="connsiteX2" fmla="*/ 1100938 w 4480560"/>
              <a:gd name="connsiteY2" fmla="*/ 0 h 20574"/>
              <a:gd name="connsiteX3" fmla="*/ 1651406 w 4480560"/>
              <a:gd name="connsiteY3" fmla="*/ 0 h 20574"/>
              <a:gd name="connsiteX4" fmla="*/ 2336292 w 4480560"/>
              <a:gd name="connsiteY4" fmla="*/ 0 h 20574"/>
              <a:gd name="connsiteX5" fmla="*/ 2931566 w 4480560"/>
              <a:gd name="connsiteY5" fmla="*/ 0 h 20574"/>
              <a:gd name="connsiteX6" fmla="*/ 3482035 w 4480560"/>
              <a:gd name="connsiteY6" fmla="*/ 0 h 20574"/>
              <a:gd name="connsiteX7" fmla="*/ 4480560 w 4480560"/>
              <a:gd name="connsiteY7" fmla="*/ 0 h 20574"/>
              <a:gd name="connsiteX8" fmla="*/ 4480560 w 4480560"/>
              <a:gd name="connsiteY8" fmla="*/ 20574 h 20574"/>
              <a:gd name="connsiteX9" fmla="*/ 3840480 w 4480560"/>
              <a:gd name="connsiteY9" fmla="*/ 20574 h 20574"/>
              <a:gd name="connsiteX10" fmla="*/ 3290011 w 4480560"/>
              <a:gd name="connsiteY10" fmla="*/ 20574 h 20574"/>
              <a:gd name="connsiteX11" fmla="*/ 2560320 w 4480560"/>
              <a:gd name="connsiteY11" fmla="*/ 20574 h 20574"/>
              <a:gd name="connsiteX12" fmla="*/ 1965046 w 4480560"/>
              <a:gd name="connsiteY12" fmla="*/ 20574 h 20574"/>
              <a:gd name="connsiteX13" fmla="*/ 1459382 w 4480560"/>
              <a:gd name="connsiteY13" fmla="*/ 20574 h 20574"/>
              <a:gd name="connsiteX14" fmla="*/ 774497 w 4480560"/>
              <a:gd name="connsiteY14" fmla="*/ 20574 h 20574"/>
              <a:gd name="connsiteX15" fmla="*/ 0 w 4480560"/>
              <a:gd name="connsiteY15" fmla="*/ 20574 h 20574"/>
              <a:gd name="connsiteX16" fmla="*/ 0 w 4480560"/>
              <a:gd name="connsiteY16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0574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616" y="4822"/>
                  <a:pt x="4479740" y="14232"/>
                  <a:pt x="4480560" y="20574"/>
                </a:cubicBezTo>
                <a:cubicBezTo>
                  <a:pt x="4314132" y="17210"/>
                  <a:pt x="4028383" y="38918"/>
                  <a:pt x="3840480" y="20574"/>
                </a:cubicBezTo>
                <a:cubicBezTo>
                  <a:pt x="3652577" y="2230"/>
                  <a:pt x="3547615" y="5134"/>
                  <a:pt x="3290011" y="20574"/>
                </a:cubicBezTo>
                <a:cubicBezTo>
                  <a:pt x="3032407" y="36014"/>
                  <a:pt x="2830268" y="11005"/>
                  <a:pt x="2560320" y="20574"/>
                </a:cubicBezTo>
                <a:cubicBezTo>
                  <a:pt x="2290372" y="30143"/>
                  <a:pt x="2147422" y="9014"/>
                  <a:pt x="1965046" y="20574"/>
                </a:cubicBezTo>
                <a:cubicBezTo>
                  <a:pt x="1782670" y="32134"/>
                  <a:pt x="1689791" y="42966"/>
                  <a:pt x="1459382" y="20574"/>
                </a:cubicBezTo>
                <a:cubicBezTo>
                  <a:pt x="1228973" y="-1818"/>
                  <a:pt x="915486" y="38787"/>
                  <a:pt x="774497" y="20574"/>
                </a:cubicBezTo>
                <a:cubicBezTo>
                  <a:pt x="633508" y="2361"/>
                  <a:pt x="361442" y="-8821"/>
                  <a:pt x="0" y="20574"/>
                </a:cubicBezTo>
                <a:cubicBezTo>
                  <a:pt x="666" y="15709"/>
                  <a:pt x="595" y="5181"/>
                  <a:pt x="0" y="0"/>
                </a:cubicBezTo>
                <a:close/>
              </a:path>
              <a:path w="4480560" h="20574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388" y="4289"/>
                  <a:pt x="4480809" y="12348"/>
                  <a:pt x="4480560" y="20574"/>
                </a:cubicBezTo>
                <a:cubicBezTo>
                  <a:pt x="4279652" y="-4564"/>
                  <a:pt x="4200762" y="43852"/>
                  <a:pt x="3930091" y="20574"/>
                </a:cubicBezTo>
                <a:cubicBezTo>
                  <a:pt x="3659420" y="-2704"/>
                  <a:pt x="3456052" y="24580"/>
                  <a:pt x="3290011" y="20574"/>
                </a:cubicBezTo>
                <a:cubicBezTo>
                  <a:pt x="3123970" y="16568"/>
                  <a:pt x="2882392" y="35104"/>
                  <a:pt x="2649931" y="20574"/>
                </a:cubicBezTo>
                <a:cubicBezTo>
                  <a:pt x="2417470" y="6044"/>
                  <a:pt x="2238426" y="9623"/>
                  <a:pt x="2054657" y="20574"/>
                </a:cubicBezTo>
                <a:cubicBezTo>
                  <a:pt x="1870888" y="31525"/>
                  <a:pt x="1566368" y="47326"/>
                  <a:pt x="1324966" y="20574"/>
                </a:cubicBezTo>
                <a:cubicBezTo>
                  <a:pt x="1083564" y="-6178"/>
                  <a:pt x="787410" y="13232"/>
                  <a:pt x="595274" y="20574"/>
                </a:cubicBezTo>
                <a:cubicBezTo>
                  <a:pt x="403138" y="27916"/>
                  <a:pt x="169622" y="12785"/>
                  <a:pt x="0" y="20574"/>
                </a:cubicBezTo>
                <a:cubicBezTo>
                  <a:pt x="553" y="10436"/>
                  <a:pt x="-908" y="876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4030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894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77640" y="548640"/>
            <a:ext cx="4539996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977640"/>
            <a:ext cx="294894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1538478" y="3257572"/>
            <a:ext cx="4480560" cy="20574"/>
          </a:xfrm>
          <a:custGeom>
            <a:avLst/>
            <a:gdLst>
              <a:gd name="connsiteX0" fmla="*/ 0 w 4480560"/>
              <a:gd name="connsiteY0" fmla="*/ 0 h 20574"/>
              <a:gd name="connsiteX1" fmla="*/ 595274 w 4480560"/>
              <a:gd name="connsiteY1" fmla="*/ 0 h 20574"/>
              <a:gd name="connsiteX2" fmla="*/ 1100938 w 4480560"/>
              <a:gd name="connsiteY2" fmla="*/ 0 h 20574"/>
              <a:gd name="connsiteX3" fmla="*/ 1651406 w 4480560"/>
              <a:gd name="connsiteY3" fmla="*/ 0 h 20574"/>
              <a:gd name="connsiteX4" fmla="*/ 2336292 w 4480560"/>
              <a:gd name="connsiteY4" fmla="*/ 0 h 20574"/>
              <a:gd name="connsiteX5" fmla="*/ 2931566 w 4480560"/>
              <a:gd name="connsiteY5" fmla="*/ 0 h 20574"/>
              <a:gd name="connsiteX6" fmla="*/ 3482035 w 4480560"/>
              <a:gd name="connsiteY6" fmla="*/ 0 h 20574"/>
              <a:gd name="connsiteX7" fmla="*/ 4480560 w 4480560"/>
              <a:gd name="connsiteY7" fmla="*/ 0 h 20574"/>
              <a:gd name="connsiteX8" fmla="*/ 4480560 w 4480560"/>
              <a:gd name="connsiteY8" fmla="*/ 20574 h 20574"/>
              <a:gd name="connsiteX9" fmla="*/ 3840480 w 4480560"/>
              <a:gd name="connsiteY9" fmla="*/ 20574 h 20574"/>
              <a:gd name="connsiteX10" fmla="*/ 3290011 w 4480560"/>
              <a:gd name="connsiteY10" fmla="*/ 20574 h 20574"/>
              <a:gd name="connsiteX11" fmla="*/ 2560320 w 4480560"/>
              <a:gd name="connsiteY11" fmla="*/ 20574 h 20574"/>
              <a:gd name="connsiteX12" fmla="*/ 1965046 w 4480560"/>
              <a:gd name="connsiteY12" fmla="*/ 20574 h 20574"/>
              <a:gd name="connsiteX13" fmla="*/ 1459382 w 4480560"/>
              <a:gd name="connsiteY13" fmla="*/ 20574 h 20574"/>
              <a:gd name="connsiteX14" fmla="*/ 774497 w 4480560"/>
              <a:gd name="connsiteY14" fmla="*/ 20574 h 20574"/>
              <a:gd name="connsiteX15" fmla="*/ 0 w 4480560"/>
              <a:gd name="connsiteY15" fmla="*/ 20574 h 20574"/>
              <a:gd name="connsiteX16" fmla="*/ 0 w 4480560"/>
              <a:gd name="connsiteY16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0574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616" y="4822"/>
                  <a:pt x="4479740" y="14232"/>
                  <a:pt x="4480560" y="20574"/>
                </a:cubicBezTo>
                <a:cubicBezTo>
                  <a:pt x="4314132" y="17210"/>
                  <a:pt x="4028383" y="38918"/>
                  <a:pt x="3840480" y="20574"/>
                </a:cubicBezTo>
                <a:cubicBezTo>
                  <a:pt x="3652577" y="2230"/>
                  <a:pt x="3547615" y="5134"/>
                  <a:pt x="3290011" y="20574"/>
                </a:cubicBezTo>
                <a:cubicBezTo>
                  <a:pt x="3032407" y="36014"/>
                  <a:pt x="2830268" y="11005"/>
                  <a:pt x="2560320" y="20574"/>
                </a:cubicBezTo>
                <a:cubicBezTo>
                  <a:pt x="2290372" y="30143"/>
                  <a:pt x="2147422" y="9014"/>
                  <a:pt x="1965046" y="20574"/>
                </a:cubicBezTo>
                <a:cubicBezTo>
                  <a:pt x="1782670" y="32134"/>
                  <a:pt x="1689791" y="42966"/>
                  <a:pt x="1459382" y="20574"/>
                </a:cubicBezTo>
                <a:cubicBezTo>
                  <a:pt x="1228973" y="-1818"/>
                  <a:pt x="915486" y="38787"/>
                  <a:pt x="774497" y="20574"/>
                </a:cubicBezTo>
                <a:cubicBezTo>
                  <a:pt x="633508" y="2361"/>
                  <a:pt x="361442" y="-8821"/>
                  <a:pt x="0" y="20574"/>
                </a:cubicBezTo>
                <a:cubicBezTo>
                  <a:pt x="666" y="15709"/>
                  <a:pt x="595" y="5181"/>
                  <a:pt x="0" y="0"/>
                </a:cubicBezTo>
                <a:close/>
              </a:path>
              <a:path w="4480560" h="20574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388" y="4289"/>
                  <a:pt x="4480809" y="12348"/>
                  <a:pt x="4480560" y="20574"/>
                </a:cubicBezTo>
                <a:cubicBezTo>
                  <a:pt x="4279652" y="-4564"/>
                  <a:pt x="4200762" y="43852"/>
                  <a:pt x="3930091" y="20574"/>
                </a:cubicBezTo>
                <a:cubicBezTo>
                  <a:pt x="3659420" y="-2704"/>
                  <a:pt x="3456052" y="24580"/>
                  <a:pt x="3290011" y="20574"/>
                </a:cubicBezTo>
                <a:cubicBezTo>
                  <a:pt x="3123970" y="16568"/>
                  <a:pt x="2882392" y="35104"/>
                  <a:pt x="2649931" y="20574"/>
                </a:cubicBezTo>
                <a:cubicBezTo>
                  <a:pt x="2417470" y="6044"/>
                  <a:pt x="2238426" y="9623"/>
                  <a:pt x="2054657" y="20574"/>
                </a:cubicBezTo>
                <a:cubicBezTo>
                  <a:pt x="1870888" y="31525"/>
                  <a:pt x="1566368" y="47326"/>
                  <a:pt x="1324966" y="20574"/>
                </a:cubicBezTo>
                <a:cubicBezTo>
                  <a:pt x="1083564" y="-6178"/>
                  <a:pt x="787410" y="13232"/>
                  <a:pt x="595274" y="20574"/>
                </a:cubicBezTo>
                <a:cubicBezTo>
                  <a:pt x="403138" y="27916"/>
                  <a:pt x="169622" y="12785"/>
                  <a:pt x="0" y="20574"/>
                </a:cubicBezTo>
                <a:cubicBezTo>
                  <a:pt x="553" y="10436"/>
                  <a:pt x="-908" y="876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5847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6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79" r:id="rId6"/>
    <p:sldLayoutId id="2147483775" r:id="rId7"/>
    <p:sldLayoutId id="2147483776" r:id="rId8"/>
    <p:sldLayoutId id="2147483777" r:id="rId9"/>
    <p:sldLayoutId id="2147483778" r:id="rId10"/>
    <p:sldLayoutId id="21474837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UM82qxxskZE&amp;list=PLD_vuNIbbxl1RMyhQHj3Cu7E4b7UMRGB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ough stormy water in motion">
            <a:extLst>
              <a:ext uri="{FF2B5EF4-FFF2-40B4-BE49-F238E27FC236}">
                <a16:creationId xmlns:a16="http://schemas.microsoft.com/office/drawing/2014/main" id="{69250C72-A3D8-3ABC-478D-DFC89CCC5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793" r="-1" b="11915"/>
          <a:stretch/>
        </p:blipFill>
        <p:spPr>
          <a:xfrm>
            <a:off x="-152398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B18DE-BD91-F1EE-9682-A607F58AD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Noah and the flood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5F8C6-C6DB-1597-D67D-A8208355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en-CA" sz="4400" dirty="0"/>
              <a:t>Genesis 7-8</a:t>
            </a:r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0207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6858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9E3314-DECC-D639-3AAC-D960F8C9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1. Water (c.f. Ps 104:8-9)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5A2DB6-1FA5-43CC-79ED-7CF89196E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6386" name="Picture 2" descr="The Earth - AAtoons Study">
            <a:extLst>
              <a:ext uri="{FF2B5EF4-FFF2-40B4-BE49-F238E27FC236}">
                <a16:creationId xmlns:a16="http://schemas.microsoft.com/office/drawing/2014/main" id="{054BDC82-9A74-0A37-9192-AFB3B020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38" y="2659225"/>
            <a:ext cx="4886183" cy="32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9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3D37-6629-1706-9D1C-ACB86A92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2. Fossilization of live creatures?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E767E-F2C7-485A-7DDA-5DE7C514A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 descr="FISH FOSSILS - Creation Engineering Concepts">
            <a:extLst>
              <a:ext uri="{FF2B5EF4-FFF2-40B4-BE49-F238E27FC236}">
                <a16:creationId xmlns:a16="http://schemas.microsoft.com/office/drawing/2014/main" id="{0C522739-BD08-38D5-1275-2C9C9944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146032"/>
            <a:ext cx="8515350" cy="45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6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79F9-E296-AED4-74AF-B11B7D12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3. Fossils cross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ADA32-D03F-FA43-382F-420FB4FC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412" name="Picture 4" descr="Polystrate fossil - Wikipedia">
            <a:extLst>
              <a:ext uri="{FF2B5EF4-FFF2-40B4-BE49-F238E27FC236}">
                <a16:creationId xmlns:a16="http://schemas.microsoft.com/office/drawing/2014/main" id="{0C7E1EF2-9ECE-1B04-EFDF-F156DDCD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2034073"/>
            <a:ext cx="6083559" cy="456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AD2B-0546-EF67-AFEA-1A688FD3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4. Rocks and fossils can be recent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A76F9-4E4D-7F49-BE8E-770BA6F79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458" name="Picture 2" descr="Remembering Mount St. Helens 35 Years Later | The Institute for Creation  Research">
            <a:extLst>
              <a:ext uri="{FF2B5EF4-FFF2-40B4-BE49-F238E27FC236}">
                <a16:creationId xmlns:a16="http://schemas.microsoft.com/office/drawing/2014/main" id="{157EFBF4-9E6D-BDF4-8B24-7566D220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00789"/>
            <a:ext cx="358203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ysteries | Civilizaciones, Alienígenas antiguos, Artefactos">
            <a:extLst>
              <a:ext uri="{FF2B5EF4-FFF2-40B4-BE49-F238E27FC236}">
                <a16:creationId xmlns:a16="http://schemas.microsoft.com/office/drawing/2014/main" id="{D0349BB5-D1B2-34AB-2E3B-BC1D21B3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28" y="2954481"/>
            <a:ext cx="4789714" cy="30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81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78818-8C23-1218-844E-8D946927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 Flood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857E6-A6B0-D4F2-49AB-CD3B7F02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338" name="Picture 2" descr="A Review of the Ark Encounter - Truth Watchers">
            <a:extLst>
              <a:ext uri="{FF2B5EF4-FFF2-40B4-BE49-F238E27FC236}">
                <a16:creationId xmlns:a16="http://schemas.microsoft.com/office/drawing/2014/main" id="{21714537-2E00-5D25-9E49-C42F8463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3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01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BDC99-5AA3-9127-8AC7-8FA2440F2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5118" y="3577456"/>
            <a:ext cx="10909640" cy="1687814"/>
          </a:xfrm>
        </p:spPr>
        <p:txBody>
          <a:bodyPr anchor="b">
            <a:normAutofit/>
          </a:bodyPr>
          <a:lstStyle/>
          <a:p>
            <a:pPr algn="ctr"/>
            <a:r>
              <a:rPr lang="en-CA" sz="10000" dirty="0"/>
              <a:t>370 Days on the Ark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DEA78F-0B41-4CE5-F9BE-A7500284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5119" y="5660608"/>
            <a:ext cx="10909643" cy="552659"/>
          </a:xfrm>
        </p:spPr>
        <p:txBody>
          <a:bodyPr anchor="t">
            <a:normAutofit/>
          </a:bodyPr>
          <a:lstStyle/>
          <a:p>
            <a:pPr algn="ctr"/>
            <a:endParaRPr lang="en-CA" sz="24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5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6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4" name="Picture 6" descr="Noah's ark — Design element — Lightstock">
            <a:extLst>
              <a:ext uri="{FF2B5EF4-FFF2-40B4-BE49-F238E27FC236}">
                <a16:creationId xmlns:a16="http://schemas.microsoft.com/office/drawing/2014/main" id="{5127E75C-FD94-4F94-813E-009C8DC4B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15" y="789597"/>
            <a:ext cx="2686570" cy="26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0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25A1-652D-FA0D-DA56-7FC295B7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we get 370 days…</a:t>
            </a:r>
          </a:p>
        </p:txBody>
      </p:sp>
      <p:pic>
        <p:nvPicPr>
          <p:cNvPr id="5" name="Content Placeholder 4" descr="A paper with text and numbers&#10;&#10;Description automatically generated">
            <a:extLst>
              <a:ext uri="{FF2B5EF4-FFF2-40B4-BE49-F238E27FC236}">
                <a16:creationId xmlns:a16="http://schemas.microsoft.com/office/drawing/2014/main" id="{158FDAC3-89C8-034E-E070-660B07FBD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3" t="15639" r="24738" b="2527"/>
          <a:stretch/>
        </p:blipFill>
        <p:spPr>
          <a:xfrm>
            <a:off x="1003041" y="1959428"/>
            <a:ext cx="7137918" cy="4739951"/>
          </a:xfrm>
        </p:spPr>
      </p:pic>
    </p:spTree>
    <p:extLst>
      <p:ext uri="{BB962C8B-B14F-4D97-AF65-F5344CB8AC3E}">
        <p14:creationId xmlns:p14="http://schemas.microsoft.com/office/powerpoint/2010/main" val="2978301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D731-C7EC-CC0B-43C4-6E11BF25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Imagine life Outside of the Ark…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96042AC-5A15-EA1D-DBBA-E63860ABD5A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EC0CF3-ACB9-FEFF-ED5F-06729E543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8" name="Picture 4" descr="The Flood | Answers in Genesis">
            <a:extLst>
              <a:ext uri="{FF2B5EF4-FFF2-40B4-BE49-F238E27FC236}">
                <a16:creationId xmlns:a16="http://schemas.microsoft.com/office/drawing/2014/main" id="{9862D1AC-87F8-8003-A42D-33012774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82" y="877824"/>
            <a:ext cx="4495429" cy="25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ow Could Noah's Ark Survive the Storm? | Answers in Genesis">
            <a:extLst>
              <a:ext uri="{FF2B5EF4-FFF2-40B4-BE49-F238E27FC236}">
                <a16:creationId xmlns:a16="http://schemas.microsoft.com/office/drawing/2014/main" id="{AEF6E259-7663-4AA7-8490-627C13AE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223"/>
            <a:ext cx="9144000" cy="29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31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D8EB-0186-4581-C369-547F6BD9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Imagine life </a:t>
            </a:r>
            <a:r>
              <a:rPr lang="en-CA" dirty="0" err="1"/>
              <a:t>iNSIDE</a:t>
            </a:r>
            <a:r>
              <a:rPr lang="en-CA" dirty="0"/>
              <a:t> the Ark…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FD10E-7672-E920-4B04-8BABC8A60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2" name="Picture 4" descr="Life-size Noah's Ark | Ark Encounter">
            <a:extLst>
              <a:ext uri="{FF2B5EF4-FFF2-40B4-BE49-F238E27FC236}">
                <a16:creationId xmlns:a16="http://schemas.microsoft.com/office/drawing/2014/main" id="{369DA87C-3A8D-6542-86E0-70EF74BA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384"/>
            <a:ext cx="9384430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ow Could They Have Survived the Journey? | Ark Encounter">
            <a:extLst>
              <a:ext uri="{FF2B5EF4-FFF2-40B4-BE49-F238E27FC236}">
                <a16:creationId xmlns:a16="http://schemas.microsoft.com/office/drawing/2014/main" id="{D6A1EF37-3F0B-2926-ABDC-FE70B909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1574"/>
            <a:ext cx="3354646" cy="2230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nimal Cages Inside Noah`s Ark Replica at the Ark Encounter Editorial Image  - Image of november, bird: 109871495">
            <a:extLst>
              <a:ext uri="{FF2B5EF4-FFF2-40B4-BE49-F238E27FC236}">
                <a16:creationId xmlns:a16="http://schemas.microsoft.com/office/drawing/2014/main" id="{74D3E510-AA8A-D3EC-D256-8AE716B2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07" y="1929384"/>
            <a:ext cx="2835353" cy="212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urry Animals Inside the Ark Encounter | Ark Encounter">
            <a:extLst>
              <a:ext uri="{FF2B5EF4-FFF2-40B4-BE49-F238E27FC236}">
                <a16:creationId xmlns:a16="http://schemas.microsoft.com/office/drawing/2014/main" id="{8E48E8EB-FC29-CD43-617C-97BB017B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" y="1950379"/>
            <a:ext cx="3255508" cy="2164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rk Encounter - The Lord instructed Noah to take food for his family and  for all the animals (Genesis 6:21). Much of the vessel would have been  filled with foodstuffs, water, and">
            <a:extLst>
              <a:ext uri="{FF2B5EF4-FFF2-40B4-BE49-F238E27FC236}">
                <a16:creationId xmlns:a16="http://schemas.microsoft.com/office/drawing/2014/main" id="{93D7238D-1C40-5CC7-A542-02D7C172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22" y="4508247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3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BDC99-5AA3-9127-8AC7-8FA2440F2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5118" y="3577456"/>
            <a:ext cx="10909640" cy="1687814"/>
          </a:xfrm>
        </p:spPr>
        <p:txBody>
          <a:bodyPr anchor="b">
            <a:normAutofit/>
          </a:bodyPr>
          <a:lstStyle/>
          <a:p>
            <a:pPr algn="ctr"/>
            <a:r>
              <a:rPr lang="en-CA" sz="10000" dirty="0"/>
              <a:t>Takeaways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DEA78F-0B41-4CE5-F9BE-A7500284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5119" y="5660608"/>
            <a:ext cx="10909643" cy="552659"/>
          </a:xfrm>
        </p:spPr>
        <p:txBody>
          <a:bodyPr anchor="t">
            <a:normAutofit/>
          </a:bodyPr>
          <a:lstStyle/>
          <a:p>
            <a:pPr algn="ctr"/>
            <a:endParaRPr lang="en-CA" sz="24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5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6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Baptism Baptists Burial Death, baptism, text, hand, logo png | PNGWing">
            <a:extLst>
              <a:ext uri="{FF2B5EF4-FFF2-40B4-BE49-F238E27FC236}">
                <a16:creationId xmlns:a16="http://schemas.microsoft.com/office/drawing/2014/main" id="{F107C438-2967-25DF-14CA-81D486C3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6482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2" b="89577" l="2935" r="96957">
                        <a14:foregroundMark x1="11304" y1="24104" x2="11304" y2="24104"/>
                        <a14:foregroundMark x1="20435" y1="20521" x2="20435" y2="20521"/>
                        <a14:foregroundMark x1="21304" y1="36808" x2="21304" y2="36808"/>
                        <a14:foregroundMark x1="6957" y1="47883" x2="6957" y2="47883"/>
                        <a14:foregroundMark x1="8370" y1="72638" x2="8370" y2="72638"/>
                        <a14:foregroundMark x1="11413" y1="84365" x2="11413" y2="84365"/>
                        <a14:foregroundMark x1="3152" y1="71661" x2="3152" y2="71661"/>
                        <a14:foregroundMark x1="39457" y1="56352" x2="39457" y2="56352"/>
                        <a14:foregroundMark x1="44891" y1="28990" x2="44891" y2="28990"/>
                        <a14:foregroundMark x1="59891" y1="50489" x2="59891" y2="50489"/>
                        <a14:foregroundMark x1="47391" y1="61889" x2="47391" y2="61889"/>
                        <a14:foregroundMark x1="49022" y1="71987" x2="49022" y2="71987"/>
                        <a14:foregroundMark x1="50543" y1="80782" x2="50543" y2="80782"/>
                        <a14:foregroundMark x1="75217" y1="27362" x2="75217" y2="27362"/>
                        <a14:foregroundMark x1="88696" y1="21173" x2="88696" y2="21173"/>
                        <a14:foregroundMark x1="89348" y1="49837" x2="89348" y2="49837"/>
                        <a14:foregroundMark x1="83913" y1="70033" x2="83913" y2="70033"/>
                        <a14:foregroundMark x1="84239" y1="81433" x2="84239" y2="81433"/>
                        <a14:foregroundMark x1="72391" y1="57003" x2="72391" y2="57003"/>
                        <a14:foregroundMark x1="74130" y1="47231" x2="74130" y2="47231"/>
                        <a14:foregroundMark x1="93261" y1="73941" x2="93261" y2="73941"/>
                        <a14:foregroundMark x1="96957" y1="16287" x2="96957" y2="16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788745"/>
            <a:ext cx="5934076" cy="19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7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58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FA821-BE16-A641-6A9C-BA185005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39" y="516599"/>
            <a:ext cx="5571416" cy="38926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900" dirty="0"/>
              <a:t>Have you ever experienced a flood?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9988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ain">
            <a:extLst>
              <a:ext uri="{FF2B5EF4-FFF2-40B4-BE49-F238E27FC236}">
                <a16:creationId xmlns:a16="http://schemas.microsoft.com/office/drawing/2014/main" id="{9DEC797B-CD23-1274-FA79-3D42BAAFC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6947"/>
            <a:ext cx="4087368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37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C24EC-10B9-F298-367D-24F4F2D4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70"/>
            <a:ext cx="5170932" cy="1784538"/>
          </a:xfrm>
        </p:spPr>
        <p:txBody>
          <a:bodyPr anchor="b">
            <a:normAutofit/>
          </a:bodyPr>
          <a:lstStyle/>
          <a:p>
            <a:r>
              <a:rPr lang="en-CA" sz="6300"/>
              <a:t>Baptism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3819" y="2395391"/>
            <a:ext cx="3182692" cy="27432"/>
          </a:xfrm>
          <a:custGeom>
            <a:avLst/>
            <a:gdLst>
              <a:gd name="connsiteX0" fmla="*/ 0 w 3182692"/>
              <a:gd name="connsiteY0" fmla="*/ 0 h 27432"/>
              <a:gd name="connsiteX1" fmla="*/ 604711 w 3182692"/>
              <a:gd name="connsiteY1" fmla="*/ 0 h 27432"/>
              <a:gd name="connsiteX2" fmla="*/ 1241250 w 3182692"/>
              <a:gd name="connsiteY2" fmla="*/ 0 h 27432"/>
              <a:gd name="connsiteX3" fmla="*/ 1909615 w 3182692"/>
              <a:gd name="connsiteY3" fmla="*/ 0 h 27432"/>
              <a:gd name="connsiteX4" fmla="*/ 2577981 w 3182692"/>
              <a:gd name="connsiteY4" fmla="*/ 0 h 27432"/>
              <a:gd name="connsiteX5" fmla="*/ 3182692 w 3182692"/>
              <a:gd name="connsiteY5" fmla="*/ 0 h 27432"/>
              <a:gd name="connsiteX6" fmla="*/ 3182692 w 3182692"/>
              <a:gd name="connsiteY6" fmla="*/ 27432 h 27432"/>
              <a:gd name="connsiteX7" fmla="*/ 2482500 w 3182692"/>
              <a:gd name="connsiteY7" fmla="*/ 27432 h 27432"/>
              <a:gd name="connsiteX8" fmla="*/ 1782308 w 3182692"/>
              <a:gd name="connsiteY8" fmla="*/ 27432 h 27432"/>
              <a:gd name="connsiteX9" fmla="*/ 1145769 w 3182692"/>
              <a:gd name="connsiteY9" fmla="*/ 27432 h 27432"/>
              <a:gd name="connsiteX10" fmla="*/ 0 w 3182692"/>
              <a:gd name="connsiteY10" fmla="*/ 27432 h 27432"/>
              <a:gd name="connsiteX11" fmla="*/ 0 w 3182692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7432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526" y="7395"/>
                  <a:pt x="3182737" y="21864"/>
                  <a:pt x="3182692" y="27432"/>
                </a:cubicBezTo>
                <a:cubicBezTo>
                  <a:pt x="2998421" y="30886"/>
                  <a:pt x="2675038" y="28158"/>
                  <a:pt x="2482500" y="27432"/>
                </a:cubicBezTo>
                <a:cubicBezTo>
                  <a:pt x="2289962" y="26706"/>
                  <a:pt x="1930644" y="15978"/>
                  <a:pt x="1782308" y="27432"/>
                </a:cubicBezTo>
                <a:cubicBezTo>
                  <a:pt x="1633972" y="38886"/>
                  <a:pt x="1287388" y="7152"/>
                  <a:pt x="1145769" y="27432"/>
                </a:cubicBezTo>
                <a:cubicBezTo>
                  <a:pt x="1004150" y="47712"/>
                  <a:pt x="256377" y="-28294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182692" h="27432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885" y="12649"/>
                  <a:pt x="3181704" y="17989"/>
                  <a:pt x="3182692" y="27432"/>
                </a:cubicBezTo>
                <a:cubicBezTo>
                  <a:pt x="3039109" y="-3557"/>
                  <a:pt x="2823860" y="22992"/>
                  <a:pt x="2546154" y="27432"/>
                </a:cubicBezTo>
                <a:cubicBezTo>
                  <a:pt x="2268448" y="31872"/>
                  <a:pt x="2098674" y="14435"/>
                  <a:pt x="1845961" y="27432"/>
                </a:cubicBezTo>
                <a:cubicBezTo>
                  <a:pt x="1593248" y="40429"/>
                  <a:pt x="1456743" y="36704"/>
                  <a:pt x="1304904" y="27432"/>
                </a:cubicBezTo>
                <a:cubicBezTo>
                  <a:pt x="1153065" y="18160"/>
                  <a:pt x="947204" y="20270"/>
                  <a:pt x="668365" y="27432"/>
                </a:cubicBezTo>
                <a:cubicBezTo>
                  <a:pt x="389526" y="34594"/>
                  <a:pt x="288244" y="4516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18DAFF"/>
          </a:solidFill>
          <a:ln w="38100" cap="rnd">
            <a:solidFill>
              <a:srgbClr val="18DA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C6785-5BBB-9EDD-9B1C-628B8EF5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8307"/>
            <a:ext cx="5170932" cy="3485260"/>
          </a:xfrm>
        </p:spPr>
        <p:txBody>
          <a:bodyPr>
            <a:normAutofit/>
          </a:bodyPr>
          <a:lstStyle/>
          <a:p>
            <a:r>
              <a:rPr lang="en-GB">
                <a:latin typeface="system-ui"/>
              </a:rPr>
              <a:t>“</a:t>
            </a:r>
            <a:r>
              <a:rPr lang="en-GB" b="0" i="0">
                <a:effectLst/>
                <a:latin typeface="system-ui"/>
              </a:rPr>
              <a:t>Baptism, which corresponds to this, now saves you, not as a removal of dirt from the body but as an appeal to God for a good conscience, through the resurrection of Jesus Christ,” (1 Peter 3:21)</a:t>
            </a:r>
            <a:endParaRPr lang="en-CA" dirty="0"/>
          </a:p>
        </p:txBody>
      </p:sp>
      <p:pic>
        <p:nvPicPr>
          <p:cNvPr id="5" name="Picture 4" descr="Underwater bubbles and sunlight">
            <a:extLst>
              <a:ext uri="{FF2B5EF4-FFF2-40B4-BE49-F238E27FC236}">
                <a16:creationId xmlns:a16="http://schemas.microsoft.com/office/drawing/2014/main" id="{47FE3B67-DE1E-1117-F1B7-65B4C847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4" r="44627" b="-1"/>
          <a:stretch/>
        </p:blipFill>
        <p:spPr>
          <a:xfrm>
            <a:off x="6106049" y="10"/>
            <a:ext cx="3037951" cy="6857990"/>
          </a:xfrm>
          <a:custGeom>
            <a:avLst/>
            <a:gdLst/>
            <a:ahLst/>
            <a:cxnLst/>
            <a:rect l="l" t="t" r="r" b="b"/>
            <a:pathLst>
              <a:path w="4050601" h="6858000">
                <a:moveTo>
                  <a:pt x="26697" y="0"/>
                </a:moveTo>
                <a:lnTo>
                  <a:pt x="4050601" y="0"/>
                </a:lnTo>
                <a:lnTo>
                  <a:pt x="4050601" y="6858000"/>
                </a:lnTo>
                <a:lnTo>
                  <a:pt x="28376" y="6858000"/>
                </a:lnTo>
                <a:lnTo>
                  <a:pt x="28782" y="6851321"/>
                </a:lnTo>
                <a:cubicBezTo>
                  <a:pt x="31911" y="6730915"/>
                  <a:pt x="35027" y="6610471"/>
                  <a:pt x="38157" y="6489990"/>
                </a:cubicBezTo>
                <a:cubicBezTo>
                  <a:pt x="38284" y="6484913"/>
                  <a:pt x="39171" y="6479963"/>
                  <a:pt x="39171" y="6474886"/>
                </a:cubicBezTo>
                <a:cubicBezTo>
                  <a:pt x="48166" y="6361042"/>
                  <a:pt x="53107" y="6247198"/>
                  <a:pt x="18899" y="6136019"/>
                </a:cubicBezTo>
                <a:cubicBezTo>
                  <a:pt x="15871" y="6125573"/>
                  <a:pt x="14262" y="6114773"/>
                  <a:pt x="14084" y="6103909"/>
                </a:cubicBezTo>
                <a:cubicBezTo>
                  <a:pt x="12413" y="6006983"/>
                  <a:pt x="16644" y="5910056"/>
                  <a:pt x="26754" y="5813650"/>
                </a:cubicBezTo>
                <a:cubicBezTo>
                  <a:pt x="31949" y="5754507"/>
                  <a:pt x="26754" y="5694475"/>
                  <a:pt x="43478" y="5635967"/>
                </a:cubicBezTo>
                <a:cubicBezTo>
                  <a:pt x="50864" y="5606890"/>
                  <a:pt x="55109" y="5577103"/>
                  <a:pt x="56147" y="5547125"/>
                </a:cubicBezTo>
                <a:cubicBezTo>
                  <a:pt x="59948" y="5474529"/>
                  <a:pt x="38537" y="5406248"/>
                  <a:pt x="18139" y="5337713"/>
                </a:cubicBezTo>
                <a:cubicBezTo>
                  <a:pt x="7370" y="5301414"/>
                  <a:pt x="-5426" y="5264355"/>
                  <a:pt x="2429" y="5226280"/>
                </a:cubicBezTo>
                <a:cubicBezTo>
                  <a:pt x="16707" y="5167720"/>
                  <a:pt x="24854" y="5107828"/>
                  <a:pt x="26754" y="5047581"/>
                </a:cubicBezTo>
                <a:cubicBezTo>
                  <a:pt x="26754" y="5004937"/>
                  <a:pt x="16365" y="4963181"/>
                  <a:pt x="20039" y="4920664"/>
                </a:cubicBezTo>
                <a:cubicBezTo>
                  <a:pt x="28211" y="4838181"/>
                  <a:pt x="30238" y="4755203"/>
                  <a:pt x="26121" y="4672415"/>
                </a:cubicBezTo>
                <a:cubicBezTo>
                  <a:pt x="26095" y="4639315"/>
                  <a:pt x="29846" y="4606317"/>
                  <a:pt x="37270" y="4574054"/>
                </a:cubicBezTo>
                <a:cubicBezTo>
                  <a:pt x="46506" y="4517120"/>
                  <a:pt x="48419" y="4459246"/>
                  <a:pt x="42971" y="4401829"/>
                </a:cubicBezTo>
                <a:cubicBezTo>
                  <a:pt x="37016" y="4335324"/>
                  <a:pt x="19279" y="4269835"/>
                  <a:pt x="14845" y="4203331"/>
                </a:cubicBezTo>
                <a:cubicBezTo>
                  <a:pt x="7876" y="4093167"/>
                  <a:pt x="17759" y="3983003"/>
                  <a:pt x="27514" y="3873347"/>
                </a:cubicBezTo>
                <a:cubicBezTo>
                  <a:pt x="35116" y="3803010"/>
                  <a:pt x="37143" y="3732178"/>
                  <a:pt x="33596" y="3661523"/>
                </a:cubicBezTo>
                <a:cubicBezTo>
                  <a:pt x="29161" y="3605426"/>
                  <a:pt x="22193" y="3549329"/>
                  <a:pt x="20926" y="3493232"/>
                </a:cubicBezTo>
                <a:cubicBezTo>
                  <a:pt x="18646" y="3392967"/>
                  <a:pt x="19532" y="3292703"/>
                  <a:pt x="25360" y="3192439"/>
                </a:cubicBezTo>
                <a:cubicBezTo>
                  <a:pt x="28274" y="3142180"/>
                  <a:pt x="32962" y="3092429"/>
                  <a:pt x="34989" y="3041789"/>
                </a:cubicBezTo>
                <a:cubicBezTo>
                  <a:pt x="37016" y="2991149"/>
                  <a:pt x="41071" y="2940002"/>
                  <a:pt x="29542" y="2890377"/>
                </a:cubicBezTo>
                <a:cubicBezTo>
                  <a:pt x="10030" y="2805978"/>
                  <a:pt x="24347" y="2721959"/>
                  <a:pt x="28528" y="2637813"/>
                </a:cubicBezTo>
                <a:cubicBezTo>
                  <a:pt x="31062" y="2585523"/>
                  <a:pt x="46266" y="2531964"/>
                  <a:pt x="32836" y="2481198"/>
                </a:cubicBezTo>
                <a:cubicBezTo>
                  <a:pt x="11677" y="2401621"/>
                  <a:pt x="25487" y="2323694"/>
                  <a:pt x="32836" y="2245386"/>
                </a:cubicBezTo>
                <a:cubicBezTo>
                  <a:pt x="41311" y="2171280"/>
                  <a:pt x="39816" y="2096361"/>
                  <a:pt x="28401" y="2022648"/>
                </a:cubicBezTo>
                <a:cubicBezTo>
                  <a:pt x="14084" y="1949518"/>
                  <a:pt x="14084" y="1874307"/>
                  <a:pt x="28401" y="1801178"/>
                </a:cubicBezTo>
                <a:cubicBezTo>
                  <a:pt x="40260" y="1740816"/>
                  <a:pt x="41628" y="1678868"/>
                  <a:pt x="32455" y="1618037"/>
                </a:cubicBezTo>
                <a:cubicBezTo>
                  <a:pt x="26247" y="1574505"/>
                  <a:pt x="15098" y="1531226"/>
                  <a:pt x="13578" y="1487694"/>
                </a:cubicBezTo>
                <a:cubicBezTo>
                  <a:pt x="10436" y="1396656"/>
                  <a:pt x="12298" y="1305517"/>
                  <a:pt x="19153" y="1214696"/>
                </a:cubicBezTo>
                <a:cubicBezTo>
                  <a:pt x="27134" y="1111259"/>
                  <a:pt x="42464" y="1008202"/>
                  <a:pt x="31822" y="904004"/>
                </a:cubicBezTo>
                <a:cubicBezTo>
                  <a:pt x="28148" y="868213"/>
                  <a:pt x="20673" y="832549"/>
                  <a:pt x="19913" y="796632"/>
                </a:cubicBezTo>
                <a:cubicBezTo>
                  <a:pt x="18266" y="729366"/>
                  <a:pt x="17505" y="662989"/>
                  <a:pt x="21306" y="593565"/>
                </a:cubicBezTo>
                <a:cubicBezTo>
                  <a:pt x="25107" y="524142"/>
                  <a:pt x="39550" y="453703"/>
                  <a:pt x="29795" y="385549"/>
                </a:cubicBezTo>
                <a:cubicBezTo>
                  <a:pt x="20039" y="317394"/>
                  <a:pt x="26374" y="250382"/>
                  <a:pt x="32709" y="183497"/>
                </a:cubicBezTo>
                <a:cubicBezTo>
                  <a:pt x="35750" y="151705"/>
                  <a:pt x="37809" y="120261"/>
                  <a:pt x="37254" y="889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997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3" name="Rectangle 9232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ADEBA6-9C01-4576-37BD-B7C95E1C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655" y="429226"/>
            <a:ext cx="3910389" cy="164253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5600" dirty="0"/>
              <a:t>Hurricane Hazel, Toronto (1954)</a:t>
            </a:r>
          </a:p>
        </p:txBody>
      </p:sp>
      <p:pic>
        <p:nvPicPr>
          <p:cNvPr id="9218" name="Picture 2" descr="ARCHIVED - Environment and Climate Change Canada - Weather and Meteorology  - Archives - Feature Articles - Hurricane Hazel - Photo Gallery Page 1">
            <a:extLst>
              <a:ext uri="{FF2B5EF4-FFF2-40B4-BE49-F238E27FC236}">
                <a16:creationId xmlns:a16="http://schemas.microsoft.com/office/drawing/2014/main" id="{49A544A4-332E-E1F0-10E9-BA7F326A6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24175" b="-1"/>
          <a:stretch/>
        </p:blipFill>
        <p:spPr bwMode="auto">
          <a:xfrm>
            <a:off x="-1524006" y="11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essons from Hurricane Hazel will never be forgotten (21 photos) -  Newmarket News">
            <a:extLst>
              <a:ext uri="{FF2B5EF4-FFF2-40B4-BE49-F238E27FC236}">
                <a16:creationId xmlns:a16="http://schemas.microsoft.com/office/drawing/2014/main" id="{D8A60C47-B89B-CBD3-8B22-EA6C2A517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19991"/>
          <a:stretch/>
        </p:blipFill>
        <p:spPr bwMode="auto">
          <a:xfrm>
            <a:off x="2591401" y="11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5425" y="2424319"/>
            <a:ext cx="3776100" cy="27432"/>
          </a:xfrm>
          <a:custGeom>
            <a:avLst/>
            <a:gdLst>
              <a:gd name="connsiteX0" fmla="*/ 0 w 3776100"/>
              <a:gd name="connsiteY0" fmla="*/ 0 h 27432"/>
              <a:gd name="connsiteX1" fmla="*/ 704872 w 3776100"/>
              <a:gd name="connsiteY1" fmla="*/ 0 h 27432"/>
              <a:gd name="connsiteX2" fmla="*/ 1371983 w 3776100"/>
              <a:gd name="connsiteY2" fmla="*/ 0 h 27432"/>
              <a:gd name="connsiteX3" fmla="*/ 2039094 w 3776100"/>
              <a:gd name="connsiteY3" fmla="*/ 0 h 27432"/>
              <a:gd name="connsiteX4" fmla="*/ 2555161 w 3776100"/>
              <a:gd name="connsiteY4" fmla="*/ 0 h 27432"/>
              <a:gd name="connsiteX5" fmla="*/ 3108989 w 3776100"/>
              <a:gd name="connsiteY5" fmla="*/ 0 h 27432"/>
              <a:gd name="connsiteX6" fmla="*/ 3776100 w 3776100"/>
              <a:gd name="connsiteY6" fmla="*/ 0 h 27432"/>
              <a:gd name="connsiteX7" fmla="*/ 3776100 w 3776100"/>
              <a:gd name="connsiteY7" fmla="*/ 27432 h 27432"/>
              <a:gd name="connsiteX8" fmla="*/ 3146750 w 3776100"/>
              <a:gd name="connsiteY8" fmla="*/ 27432 h 27432"/>
              <a:gd name="connsiteX9" fmla="*/ 2630683 w 3776100"/>
              <a:gd name="connsiteY9" fmla="*/ 27432 h 27432"/>
              <a:gd name="connsiteX10" fmla="*/ 2114616 w 3776100"/>
              <a:gd name="connsiteY10" fmla="*/ 27432 h 27432"/>
              <a:gd name="connsiteX11" fmla="*/ 1447505 w 3776100"/>
              <a:gd name="connsiteY11" fmla="*/ 27432 h 27432"/>
              <a:gd name="connsiteX12" fmla="*/ 893677 w 3776100"/>
              <a:gd name="connsiteY12" fmla="*/ 27432 h 27432"/>
              <a:gd name="connsiteX13" fmla="*/ 0 w 3776100"/>
              <a:gd name="connsiteY13" fmla="*/ 27432 h 27432"/>
              <a:gd name="connsiteX14" fmla="*/ 0 w 377610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76100" h="27432" fill="none" extrusionOk="0">
                <a:moveTo>
                  <a:pt x="0" y="0"/>
                </a:moveTo>
                <a:cubicBezTo>
                  <a:pt x="165025" y="16710"/>
                  <a:pt x="477610" y="11021"/>
                  <a:pt x="704872" y="0"/>
                </a:cubicBezTo>
                <a:cubicBezTo>
                  <a:pt x="932134" y="-11021"/>
                  <a:pt x="1211227" y="31434"/>
                  <a:pt x="1371983" y="0"/>
                </a:cubicBezTo>
                <a:cubicBezTo>
                  <a:pt x="1532739" y="-31434"/>
                  <a:pt x="1888636" y="32404"/>
                  <a:pt x="2039094" y="0"/>
                </a:cubicBezTo>
                <a:cubicBezTo>
                  <a:pt x="2189552" y="-32404"/>
                  <a:pt x="2404310" y="7083"/>
                  <a:pt x="2555161" y="0"/>
                </a:cubicBezTo>
                <a:cubicBezTo>
                  <a:pt x="2706012" y="-7083"/>
                  <a:pt x="2970995" y="21467"/>
                  <a:pt x="3108989" y="0"/>
                </a:cubicBezTo>
                <a:cubicBezTo>
                  <a:pt x="3246983" y="-21467"/>
                  <a:pt x="3512891" y="18414"/>
                  <a:pt x="3776100" y="0"/>
                </a:cubicBezTo>
                <a:cubicBezTo>
                  <a:pt x="3775143" y="8431"/>
                  <a:pt x="3775751" y="14612"/>
                  <a:pt x="3776100" y="27432"/>
                </a:cubicBezTo>
                <a:cubicBezTo>
                  <a:pt x="3578604" y="18286"/>
                  <a:pt x="3430587" y="30543"/>
                  <a:pt x="3146750" y="27432"/>
                </a:cubicBezTo>
                <a:cubicBezTo>
                  <a:pt x="2862913" y="24322"/>
                  <a:pt x="2827215" y="48777"/>
                  <a:pt x="2630683" y="27432"/>
                </a:cubicBezTo>
                <a:cubicBezTo>
                  <a:pt x="2434151" y="6087"/>
                  <a:pt x="2291940" y="37245"/>
                  <a:pt x="2114616" y="27432"/>
                </a:cubicBezTo>
                <a:cubicBezTo>
                  <a:pt x="1937292" y="17619"/>
                  <a:pt x="1656845" y="-4340"/>
                  <a:pt x="1447505" y="27432"/>
                </a:cubicBezTo>
                <a:cubicBezTo>
                  <a:pt x="1238165" y="59204"/>
                  <a:pt x="1030350" y="26114"/>
                  <a:pt x="893677" y="27432"/>
                </a:cubicBezTo>
                <a:cubicBezTo>
                  <a:pt x="757004" y="28750"/>
                  <a:pt x="212407" y="-10735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776100" h="27432" stroke="0" extrusionOk="0">
                <a:moveTo>
                  <a:pt x="0" y="0"/>
                </a:moveTo>
                <a:cubicBezTo>
                  <a:pt x="198732" y="-14575"/>
                  <a:pt x="400138" y="19874"/>
                  <a:pt x="591589" y="0"/>
                </a:cubicBezTo>
                <a:cubicBezTo>
                  <a:pt x="783040" y="-19874"/>
                  <a:pt x="941744" y="14362"/>
                  <a:pt x="1107656" y="0"/>
                </a:cubicBezTo>
                <a:cubicBezTo>
                  <a:pt x="1273568" y="-14362"/>
                  <a:pt x="1609193" y="-20323"/>
                  <a:pt x="1812528" y="0"/>
                </a:cubicBezTo>
                <a:cubicBezTo>
                  <a:pt x="2015863" y="20323"/>
                  <a:pt x="2174208" y="11632"/>
                  <a:pt x="2404117" y="0"/>
                </a:cubicBezTo>
                <a:cubicBezTo>
                  <a:pt x="2634026" y="-11632"/>
                  <a:pt x="2870746" y="-12989"/>
                  <a:pt x="2995706" y="0"/>
                </a:cubicBezTo>
                <a:cubicBezTo>
                  <a:pt x="3120666" y="12989"/>
                  <a:pt x="3546384" y="24159"/>
                  <a:pt x="3776100" y="0"/>
                </a:cubicBezTo>
                <a:cubicBezTo>
                  <a:pt x="3774745" y="9524"/>
                  <a:pt x="3774898" y="13975"/>
                  <a:pt x="3776100" y="27432"/>
                </a:cubicBezTo>
                <a:cubicBezTo>
                  <a:pt x="3463671" y="43660"/>
                  <a:pt x="3337372" y="14126"/>
                  <a:pt x="3146750" y="27432"/>
                </a:cubicBezTo>
                <a:cubicBezTo>
                  <a:pt x="2956128" y="40739"/>
                  <a:pt x="2766562" y="1782"/>
                  <a:pt x="2630683" y="27432"/>
                </a:cubicBezTo>
                <a:cubicBezTo>
                  <a:pt x="2494804" y="53082"/>
                  <a:pt x="2190923" y="18892"/>
                  <a:pt x="2001333" y="27432"/>
                </a:cubicBezTo>
                <a:cubicBezTo>
                  <a:pt x="1811743" y="35973"/>
                  <a:pt x="1591614" y="51701"/>
                  <a:pt x="1371983" y="27432"/>
                </a:cubicBezTo>
                <a:cubicBezTo>
                  <a:pt x="1152352" y="3164"/>
                  <a:pt x="916285" y="53283"/>
                  <a:pt x="780394" y="27432"/>
                </a:cubicBezTo>
                <a:cubicBezTo>
                  <a:pt x="644503" y="1581"/>
                  <a:pt x="293502" y="478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Hurricane Hazel | The Canadian Encyclopedia">
            <a:extLst>
              <a:ext uri="{FF2B5EF4-FFF2-40B4-BE49-F238E27FC236}">
                <a16:creationId xmlns:a16="http://schemas.microsoft.com/office/drawing/2014/main" id="{36CBB000-74C4-A1E3-94BC-691B580A5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414"/>
          <a:stretch/>
        </p:blipFill>
        <p:spPr bwMode="auto">
          <a:xfrm>
            <a:off x="-1523996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urricane Hazel floods Toronto in 1954 | CBC.ca">
            <a:extLst>
              <a:ext uri="{FF2B5EF4-FFF2-40B4-BE49-F238E27FC236}">
                <a16:creationId xmlns:a16="http://schemas.microsoft.com/office/drawing/2014/main" id="{C4B1D3A3-AB5D-A398-ACF4-98889E87F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r="25543" b="-3"/>
          <a:stretch/>
        </p:blipFill>
        <p:spPr bwMode="auto">
          <a:xfrm>
            <a:off x="2586923" y="3791170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86837-35E7-6104-8032-3AC18E831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921" y="2704408"/>
            <a:ext cx="3919476" cy="3489159"/>
          </a:xfrm>
        </p:spPr>
        <p:txBody>
          <a:bodyPr>
            <a:normAutofit/>
          </a:bodyPr>
          <a:lstStyle/>
          <a:p>
            <a:r>
              <a:rPr lang="en-CA" sz="4000" dirty="0"/>
              <a:t>7” and 16’</a:t>
            </a:r>
          </a:p>
          <a:p>
            <a:r>
              <a:rPr lang="en-CA" sz="4000" dirty="0"/>
              <a:t>20+ bridges destroyed</a:t>
            </a:r>
          </a:p>
          <a:p>
            <a:r>
              <a:rPr lang="en-CA" sz="4000" dirty="0"/>
              <a:t>7500 homeless</a:t>
            </a:r>
          </a:p>
          <a:p>
            <a:r>
              <a:rPr lang="en-CA" sz="4000" dirty="0"/>
              <a:t>300 lives lost</a:t>
            </a:r>
          </a:p>
          <a:p>
            <a:endParaRPr lang="en-CA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0112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C58075-96A1-075C-B39B-60FD070B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" y="365126"/>
            <a:ext cx="9661849" cy="1325563"/>
          </a:xfrm>
        </p:spPr>
        <p:txBody>
          <a:bodyPr>
            <a:normAutofit/>
          </a:bodyPr>
          <a:lstStyle/>
          <a:p>
            <a:r>
              <a:rPr lang="en-CA" sz="8000" dirty="0">
                <a:solidFill>
                  <a:schemeClr val="accent1"/>
                </a:solidFill>
              </a:rPr>
              <a:t>OUTLINE</a:t>
            </a:r>
          </a:p>
        </p:txBody>
      </p:sp>
      <p:graphicFrame>
        <p:nvGraphicFramePr>
          <p:cNvPr id="19" name="Content Placeholder 7">
            <a:extLst>
              <a:ext uri="{FF2B5EF4-FFF2-40B4-BE49-F238E27FC236}">
                <a16:creationId xmlns:a16="http://schemas.microsoft.com/office/drawing/2014/main" id="{8BF4198D-3902-27AD-D93E-02C59B913C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068531"/>
              </p:ext>
            </p:extLst>
          </p:nvPr>
        </p:nvGraphicFramePr>
        <p:xfrm>
          <a:off x="251927" y="1903445"/>
          <a:ext cx="8808098" cy="4278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5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BDC99-5AA3-9127-8AC7-8FA2440F2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5118" y="3577456"/>
            <a:ext cx="10909640" cy="1687814"/>
          </a:xfrm>
        </p:spPr>
        <p:txBody>
          <a:bodyPr anchor="b">
            <a:normAutofit/>
          </a:bodyPr>
          <a:lstStyle/>
          <a:p>
            <a:pPr algn="ctr"/>
            <a:r>
              <a:rPr lang="en-CA" sz="10000"/>
              <a:t>A Global Flood?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DEA78F-0B41-4CE5-F9BE-A75002847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5119" y="5660608"/>
            <a:ext cx="10909643" cy="552659"/>
          </a:xfrm>
        </p:spPr>
        <p:txBody>
          <a:bodyPr anchor="t">
            <a:normAutofit/>
          </a:bodyPr>
          <a:lstStyle/>
          <a:p>
            <a:pPr algn="ctr"/>
            <a:endParaRPr lang="en-CA" sz="2400"/>
          </a:p>
        </p:txBody>
      </p:sp>
      <p:pic>
        <p:nvPicPr>
          <p:cNvPr id="8" name="Graphic 7" descr="Rain">
            <a:extLst>
              <a:ext uri="{FF2B5EF4-FFF2-40B4-BE49-F238E27FC236}">
                <a16:creationId xmlns:a16="http://schemas.microsoft.com/office/drawing/2014/main" id="{922DE1C1-6793-A8DD-77BA-FB450FF3A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5266" y="591671"/>
            <a:ext cx="2688873" cy="2688873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5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6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1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45DEEED-BE3A-4307-800A-45F555B51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C73706-35AD-4797-B796-D806B8FE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754722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97CEE-0DB3-C17F-D728-A0733FBF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4652"/>
            <a:ext cx="2386584" cy="5568696"/>
          </a:xfrm>
        </p:spPr>
        <p:txBody>
          <a:bodyPr>
            <a:normAutofit/>
          </a:bodyPr>
          <a:lstStyle/>
          <a:p>
            <a:r>
              <a:rPr lang="en-CA" sz="5300">
                <a:solidFill>
                  <a:srgbClr val="FFFFFF"/>
                </a:solidFill>
              </a:rPr>
              <a:t>REASON: TOTAL DESTRUCTION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B514-71BE-15FB-2DCA-06B1E86F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762" y="644652"/>
            <a:ext cx="4392301" cy="5568696"/>
          </a:xfrm>
        </p:spPr>
        <p:txBody>
          <a:bodyPr anchor="ctr">
            <a:normAutofit lnSpcReduction="10000"/>
          </a:bodyPr>
          <a:lstStyle/>
          <a:p>
            <a:r>
              <a:rPr lang="en-CA" sz="4800" dirty="0"/>
              <a:t>What verses in chapter six give us the reason?</a:t>
            </a:r>
          </a:p>
          <a:p>
            <a:r>
              <a:rPr lang="en-CA" sz="4800" dirty="0"/>
              <a:t>What echoes from Genesis 1 speak of “de-creation”?</a:t>
            </a:r>
          </a:p>
          <a:p>
            <a:r>
              <a:rPr lang="en-CA" sz="4800" dirty="0"/>
              <a:t>Why do you think Genesis places such emphasis on the Flood?</a:t>
            </a:r>
          </a:p>
        </p:txBody>
      </p:sp>
    </p:spTree>
    <p:extLst>
      <p:ext uri="{BB962C8B-B14F-4D97-AF65-F5344CB8AC3E}">
        <p14:creationId xmlns:p14="http://schemas.microsoft.com/office/powerpoint/2010/main" val="278116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7886700"/>
              <a:gd name="connsiteY0" fmla="*/ 0 h 27432"/>
              <a:gd name="connsiteX1" fmla="*/ 420624 w 7886700"/>
              <a:gd name="connsiteY1" fmla="*/ 0 h 27432"/>
              <a:gd name="connsiteX2" fmla="*/ 1156716 w 7886700"/>
              <a:gd name="connsiteY2" fmla="*/ 0 h 27432"/>
              <a:gd name="connsiteX3" fmla="*/ 1577340 w 7886700"/>
              <a:gd name="connsiteY3" fmla="*/ 0 h 27432"/>
              <a:gd name="connsiteX4" fmla="*/ 2155698 w 7886700"/>
              <a:gd name="connsiteY4" fmla="*/ 0 h 27432"/>
              <a:gd name="connsiteX5" fmla="*/ 2970657 w 7886700"/>
              <a:gd name="connsiteY5" fmla="*/ 0 h 27432"/>
              <a:gd name="connsiteX6" fmla="*/ 3627882 w 7886700"/>
              <a:gd name="connsiteY6" fmla="*/ 0 h 27432"/>
              <a:gd name="connsiteX7" fmla="*/ 4363974 w 7886700"/>
              <a:gd name="connsiteY7" fmla="*/ 0 h 27432"/>
              <a:gd name="connsiteX8" fmla="*/ 4942332 w 7886700"/>
              <a:gd name="connsiteY8" fmla="*/ 0 h 27432"/>
              <a:gd name="connsiteX9" fmla="*/ 5599557 w 7886700"/>
              <a:gd name="connsiteY9" fmla="*/ 0 h 27432"/>
              <a:gd name="connsiteX10" fmla="*/ 6414516 w 7886700"/>
              <a:gd name="connsiteY10" fmla="*/ 0 h 27432"/>
              <a:gd name="connsiteX11" fmla="*/ 6914007 w 7886700"/>
              <a:gd name="connsiteY11" fmla="*/ 0 h 27432"/>
              <a:gd name="connsiteX12" fmla="*/ 7886700 w 7886700"/>
              <a:gd name="connsiteY12" fmla="*/ 0 h 27432"/>
              <a:gd name="connsiteX13" fmla="*/ 7886700 w 7886700"/>
              <a:gd name="connsiteY13" fmla="*/ 27432 h 27432"/>
              <a:gd name="connsiteX14" fmla="*/ 7308342 w 7886700"/>
              <a:gd name="connsiteY14" fmla="*/ 27432 h 27432"/>
              <a:gd name="connsiteX15" fmla="*/ 6887718 w 7886700"/>
              <a:gd name="connsiteY15" fmla="*/ 27432 h 27432"/>
              <a:gd name="connsiteX16" fmla="*/ 6230493 w 7886700"/>
              <a:gd name="connsiteY16" fmla="*/ 27432 h 27432"/>
              <a:gd name="connsiteX17" fmla="*/ 5731002 w 7886700"/>
              <a:gd name="connsiteY17" fmla="*/ 27432 h 27432"/>
              <a:gd name="connsiteX18" fmla="*/ 5073777 w 7886700"/>
              <a:gd name="connsiteY18" fmla="*/ 27432 h 27432"/>
              <a:gd name="connsiteX19" fmla="*/ 4416552 w 7886700"/>
              <a:gd name="connsiteY19" fmla="*/ 27432 h 27432"/>
              <a:gd name="connsiteX20" fmla="*/ 3759327 w 7886700"/>
              <a:gd name="connsiteY20" fmla="*/ 27432 h 27432"/>
              <a:gd name="connsiteX21" fmla="*/ 3102102 w 7886700"/>
              <a:gd name="connsiteY21" fmla="*/ 27432 h 27432"/>
              <a:gd name="connsiteX22" fmla="*/ 2523744 w 7886700"/>
              <a:gd name="connsiteY22" fmla="*/ 27432 h 27432"/>
              <a:gd name="connsiteX23" fmla="*/ 1787652 w 7886700"/>
              <a:gd name="connsiteY23" fmla="*/ 27432 h 27432"/>
              <a:gd name="connsiteX24" fmla="*/ 1130427 w 7886700"/>
              <a:gd name="connsiteY24" fmla="*/ 27432 h 27432"/>
              <a:gd name="connsiteX25" fmla="*/ 0 w 7886700"/>
              <a:gd name="connsiteY25" fmla="*/ 27432 h 27432"/>
              <a:gd name="connsiteX26" fmla="*/ 0 w 7886700"/>
              <a:gd name="connsiteY26" fmla="*/ 0 h 27432"/>
              <a:gd name="connsiteX0" fmla="*/ 0 w 7886700"/>
              <a:gd name="connsiteY0" fmla="*/ 0 h 27432"/>
              <a:gd name="connsiteX1" fmla="*/ 578358 w 7886700"/>
              <a:gd name="connsiteY1" fmla="*/ 0 h 27432"/>
              <a:gd name="connsiteX2" fmla="*/ 998982 w 7886700"/>
              <a:gd name="connsiteY2" fmla="*/ 0 h 27432"/>
              <a:gd name="connsiteX3" fmla="*/ 1813941 w 7886700"/>
              <a:gd name="connsiteY3" fmla="*/ 0 h 27432"/>
              <a:gd name="connsiteX4" fmla="*/ 2392299 w 7886700"/>
              <a:gd name="connsiteY4" fmla="*/ 0 h 27432"/>
              <a:gd name="connsiteX5" fmla="*/ 2970657 w 7886700"/>
              <a:gd name="connsiteY5" fmla="*/ 0 h 27432"/>
              <a:gd name="connsiteX6" fmla="*/ 3785616 w 7886700"/>
              <a:gd name="connsiteY6" fmla="*/ 0 h 27432"/>
              <a:gd name="connsiteX7" fmla="*/ 4285107 w 7886700"/>
              <a:gd name="connsiteY7" fmla="*/ 0 h 27432"/>
              <a:gd name="connsiteX8" fmla="*/ 5100066 w 7886700"/>
              <a:gd name="connsiteY8" fmla="*/ 0 h 27432"/>
              <a:gd name="connsiteX9" fmla="*/ 5915025 w 7886700"/>
              <a:gd name="connsiteY9" fmla="*/ 0 h 27432"/>
              <a:gd name="connsiteX10" fmla="*/ 6572250 w 7886700"/>
              <a:gd name="connsiteY10" fmla="*/ 0 h 27432"/>
              <a:gd name="connsiteX11" fmla="*/ 7886700 w 7886700"/>
              <a:gd name="connsiteY11" fmla="*/ 0 h 27432"/>
              <a:gd name="connsiteX12" fmla="*/ 7886700 w 7886700"/>
              <a:gd name="connsiteY12" fmla="*/ 27432 h 27432"/>
              <a:gd name="connsiteX13" fmla="*/ 7466076 w 7886700"/>
              <a:gd name="connsiteY13" fmla="*/ 27432 h 27432"/>
              <a:gd name="connsiteX14" fmla="*/ 6651117 w 7886700"/>
              <a:gd name="connsiteY14" fmla="*/ 27432 h 27432"/>
              <a:gd name="connsiteX15" fmla="*/ 6151626 w 7886700"/>
              <a:gd name="connsiteY15" fmla="*/ 27432 h 27432"/>
              <a:gd name="connsiteX16" fmla="*/ 5494401 w 7886700"/>
              <a:gd name="connsiteY16" fmla="*/ 27432 h 27432"/>
              <a:gd name="connsiteX17" fmla="*/ 4679442 w 7886700"/>
              <a:gd name="connsiteY17" fmla="*/ 27432 h 27432"/>
              <a:gd name="connsiteX18" fmla="*/ 4022217 w 7886700"/>
              <a:gd name="connsiteY18" fmla="*/ 27432 h 27432"/>
              <a:gd name="connsiteX19" fmla="*/ 3601593 w 7886700"/>
              <a:gd name="connsiteY19" fmla="*/ 27432 h 27432"/>
              <a:gd name="connsiteX20" fmla="*/ 3102102 w 7886700"/>
              <a:gd name="connsiteY20" fmla="*/ 27432 h 27432"/>
              <a:gd name="connsiteX21" fmla="*/ 2287143 w 7886700"/>
              <a:gd name="connsiteY21" fmla="*/ 27432 h 27432"/>
              <a:gd name="connsiteX22" fmla="*/ 1629918 w 7886700"/>
              <a:gd name="connsiteY22" fmla="*/ 27432 h 27432"/>
              <a:gd name="connsiteX23" fmla="*/ 1130427 w 7886700"/>
              <a:gd name="connsiteY23" fmla="*/ 27432 h 27432"/>
              <a:gd name="connsiteX24" fmla="*/ 0 w 7886700"/>
              <a:gd name="connsiteY24" fmla="*/ 27432 h 27432"/>
              <a:gd name="connsiteX25" fmla="*/ 0 w 7886700"/>
              <a:gd name="connsiteY2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886700" h="27432" fill="none" extrusionOk="0">
                <a:moveTo>
                  <a:pt x="0" y="0"/>
                </a:moveTo>
                <a:cubicBezTo>
                  <a:pt x="165850" y="-5463"/>
                  <a:pt x="272539" y="1874"/>
                  <a:pt x="420624" y="0"/>
                </a:cubicBezTo>
                <a:cubicBezTo>
                  <a:pt x="573078" y="58528"/>
                  <a:pt x="833845" y="28243"/>
                  <a:pt x="1156716" y="0"/>
                </a:cubicBezTo>
                <a:cubicBezTo>
                  <a:pt x="1486825" y="-26201"/>
                  <a:pt x="1471837" y="11015"/>
                  <a:pt x="1577340" y="0"/>
                </a:cubicBezTo>
                <a:cubicBezTo>
                  <a:pt x="1682097" y="-27785"/>
                  <a:pt x="2033680" y="19695"/>
                  <a:pt x="2155698" y="0"/>
                </a:cubicBezTo>
                <a:cubicBezTo>
                  <a:pt x="2312374" y="6746"/>
                  <a:pt x="2779872" y="-32017"/>
                  <a:pt x="2970657" y="0"/>
                </a:cubicBezTo>
                <a:cubicBezTo>
                  <a:pt x="3179598" y="69464"/>
                  <a:pt x="3482054" y="27673"/>
                  <a:pt x="3627882" y="0"/>
                </a:cubicBezTo>
                <a:cubicBezTo>
                  <a:pt x="3774759" y="-35013"/>
                  <a:pt x="4040693" y="46381"/>
                  <a:pt x="4363974" y="0"/>
                </a:cubicBezTo>
                <a:cubicBezTo>
                  <a:pt x="4667713" y="-22965"/>
                  <a:pt x="4723281" y="-2160"/>
                  <a:pt x="4942332" y="0"/>
                </a:cubicBezTo>
                <a:cubicBezTo>
                  <a:pt x="5149480" y="-24647"/>
                  <a:pt x="5289028" y="15118"/>
                  <a:pt x="5599557" y="0"/>
                </a:cubicBezTo>
                <a:cubicBezTo>
                  <a:pt x="5901671" y="5302"/>
                  <a:pt x="6063336" y="-33006"/>
                  <a:pt x="6414516" y="0"/>
                </a:cubicBezTo>
                <a:cubicBezTo>
                  <a:pt x="6738668" y="-8715"/>
                  <a:pt x="6806321" y="8826"/>
                  <a:pt x="6914007" y="0"/>
                </a:cubicBezTo>
                <a:cubicBezTo>
                  <a:pt x="7073542" y="2824"/>
                  <a:pt x="7583305" y="-27056"/>
                  <a:pt x="7886700" y="0"/>
                </a:cubicBezTo>
                <a:cubicBezTo>
                  <a:pt x="7886079" y="9703"/>
                  <a:pt x="7886123" y="17467"/>
                  <a:pt x="7886700" y="27432"/>
                </a:cubicBezTo>
                <a:cubicBezTo>
                  <a:pt x="7641395" y="4913"/>
                  <a:pt x="7570840" y="17108"/>
                  <a:pt x="7308342" y="27432"/>
                </a:cubicBezTo>
                <a:cubicBezTo>
                  <a:pt x="7043154" y="34764"/>
                  <a:pt x="7006537" y="41343"/>
                  <a:pt x="6887718" y="27432"/>
                </a:cubicBezTo>
                <a:cubicBezTo>
                  <a:pt x="6791347" y="9365"/>
                  <a:pt x="6497042" y="23773"/>
                  <a:pt x="6230493" y="27432"/>
                </a:cubicBezTo>
                <a:cubicBezTo>
                  <a:pt x="5976217" y="-16025"/>
                  <a:pt x="5929596" y="37484"/>
                  <a:pt x="5731002" y="27432"/>
                </a:cubicBezTo>
                <a:cubicBezTo>
                  <a:pt x="5516911" y="3038"/>
                  <a:pt x="5405418" y="48080"/>
                  <a:pt x="5073777" y="27432"/>
                </a:cubicBezTo>
                <a:cubicBezTo>
                  <a:pt x="4823414" y="57822"/>
                  <a:pt x="4561258" y="-3080"/>
                  <a:pt x="4416552" y="27432"/>
                </a:cubicBezTo>
                <a:cubicBezTo>
                  <a:pt x="4169463" y="18848"/>
                  <a:pt x="3961871" y="47801"/>
                  <a:pt x="3759327" y="27432"/>
                </a:cubicBezTo>
                <a:cubicBezTo>
                  <a:pt x="3561432" y="-10295"/>
                  <a:pt x="3409323" y="24295"/>
                  <a:pt x="3102102" y="27432"/>
                </a:cubicBezTo>
                <a:cubicBezTo>
                  <a:pt x="2824833" y="33268"/>
                  <a:pt x="2793317" y="20534"/>
                  <a:pt x="2523744" y="27432"/>
                </a:cubicBezTo>
                <a:cubicBezTo>
                  <a:pt x="2231663" y="12039"/>
                  <a:pt x="1948872" y="16711"/>
                  <a:pt x="1787652" y="27432"/>
                </a:cubicBezTo>
                <a:cubicBezTo>
                  <a:pt x="1607314" y="52124"/>
                  <a:pt x="1409355" y="39601"/>
                  <a:pt x="1130427" y="27432"/>
                </a:cubicBezTo>
                <a:cubicBezTo>
                  <a:pt x="786287" y="39911"/>
                  <a:pt x="301538" y="9950"/>
                  <a:pt x="0" y="27432"/>
                </a:cubicBezTo>
                <a:cubicBezTo>
                  <a:pt x="247" y="19232"/>
                  <a:pt x="-268" y="11723"/>
                  <a:pt x="0" y="0"/>
                </a:cubicBezTo>
                <a:close/>
              </a:path>
              <a:path w="7886700" h="27432" stroke="0" extrusionOk="0">
                <a:moveTo>
                  <a:pt x="0" y="0"/>
                </a:moveTo>
                <a:cubicBezTo>
                  <a:pt x="176646" y="-42643"/>
                  <a:pt x="344695" y="-45232"/>
                  <a:pt x="578358" y="0"/>
                </a:cubicBezTo>
                <a:cubicBezTo>
                  <a:pt x="841439" y="17118"/>
                  <a:pt x="893191" y="-9087"/>
                  <a:pt x="998982" y="0"/>
                </a:cubicBezTo>
                <a:cubicBezTo>
                  <a:pt x="1113608" y="28643"/>
                  <a:pt x="1651586" y="-63666"/>
                  <a:pt x="1813941" y="0"/>
                </a:cubicBezTo>
                <a:cubicBezTo>
                  <a:pt x="2011336" y="36901"/>
                  <a:pt x="2176800" y="8955"/>
                  <a:pt x="2392299" y="0"/>
                </a:cubicBezTo>
                <a:cubicBezTo>
                  <a:pt x="2571912" y="-15257"/>
                  <a:pt x="2813501" y="8612"/>
                  <a:pt x="2970657" y="0"/>
                </a:cubicBezTo>
                <a:cubicBezTo>
                  <a:pt x="3141732" y="48654"/>
                  <a:pt x="3619145" y="10854"/>
                  <a:pt x="3785616" y="0"/>
                </a:cubicBezTo>
                <a:cubicBezTo>
                  <a:pt x="3980642" y="-33475"/>
                  <a:pt x="4146024" y="14189"/>
                  <a:pt x="4285107" y="0"/>
                </a:cubicBezTo>
                <a:cubicBezTo>
                  <a:pt x="4440533" y="-20691"/>
                  <a:pt x="4771694" y="-26501"/>
                  <a:pt x="5100066" y="0"/>
                </a:cubicBezTo>
                <a:cubicBezTo>
                  <a:pt x="5514490" y="10618"/>
                  <a:pt x="5704487" y="13568"/>
                  <a:pt x="5915025" y="0"/>
                </a:cubicBezTo>
                <a:cubicBezTo>
                  <a:pt x="6090159" y="-19409"/>
                  <a:pt x="6334991" y="28624"/>
                  <a:pt x="6572250" y="0"/>
                </a:cubicBezTo>
                <a:cubicBezTo>
                  <a:pt x="6833802" y="-111704"/>
                  <a:pt x="7321688" y="-20397"/>
                  <a:pt x="7886700" y="0"/>
                </a:cubicBezTo>
                <a:cubicBezTo>
                  <a:pt x="7886196" y="11883"/>
                  <a:pt x="7887082" y="19370"/>
                  <a:pt x="7886700" y="27432"/>
                </a:cubicBezTo>
                <a:cubicBezTo>
                  <a:pt x="7755958" y="34739"/>
                  <a:pt x="7678356" y="5354"/>
                  <a:pt x="7466076" y="27432"/>
                </a:cubicBezTo>
                <a:cubicBezTo>
                  <a:pt x="7306253" y="53091"/>
                  <a:pt x="7049181" y="37897"/>
                  <a:pt x="6651117" y="27432"/>
                </a:cubicBezTo>
                <a:cubicBezTo>
                  <a:pt x="6278946" y="14835"/>
                  <a:pt x="6381557" y="10168"/>
                  <a:pt x="6151626" y="27432"/>
                </a:cubicBezTo>
                <a:cubicBezTo>
                  <a:pt x="5915239" y="14992"/>
                  <a:pt x="5819184" y="72321"/>
                  <a:pt x="5494401" y="27432"/>
                </a:cubicBezTo>
                <a:cubicBezTo>
                  <a:pt x="5142415" y="-1832"/>
                  <a:pt x="5021466" y="-638"/>
                  <a:pt x="4679442" y="27432"/>
                </a:cubicBezTo>
                <a:cubicBezTo>
                  <a:pt x="4308606" y="16201"/>
                  <a:pt x="4161011" y="5138"/>
                  <a:pt x="4022217" y="27432"/>
                </a:cubicBezTo>
                <a:cubicBezTo>
                  <a:pt x="3878882" y="61627"/>
                  <a:pt x="3746932" y="42863"/>
                  <a:pt x="3601593" y="27432"/>
                </a:cubicBezTo>
                <a:cubicBezTo>
                  <a:pt x="3506094" y="20238"/>
                  <a:pt x="3312453" y="38926"/>
                  <a:pt x="3102102" y="27432"/>
                </a:cubicBezTo>
                <a:cubicBezTo>
                  <a:pt x="2913871" y="54036"/>
                  <a:pt x="2501707" y="15797"/>
                  <a:pt x="2287143" y="27432"/>
                </a:cubicBezTo>
                <a:cubicBezTo>
                  <a:pt x="2078635" y="6211"/>
                  <a:pt x="1794552" y="52741"/>
                  <a:pt x="1629918" y="27432"/>
                </a:cubicBezTo>
                <a:cubicBezTo>
                  <a:pt x="1459055" y="9570"/>
                  <a:pt x="1348809" y="55448"/>
                  <a:pt x="1130427" y="27432"/>
                </a:cubicBezTo>
                <a:cubicBezTo>
                  <a:pt x="947656" y="-27616"/>
                  <a:pt x="334065" y="-27556"/>
                  <a:pt x="0" y="27432"/>
                </a:cubicBezTo>
                <a:cubicBezTo>
                  <a:pt x="1595" y="21474"/>
                  <a:pt x="-1626" y="13115"/>
                  <a:pt x="0" y="0"/>
                </a:cubicBezTo>
                <a:close/>
              </a:path>
              <a:path w="7886700" h="27432" fill="none" stroke="0" extrusionOk="0">
                <a:moveTo>
                  <a:pt x="0" y="0"/>
                </a:moveTo>
                <a:cubicBezTo>
                  <a:pt x="141280" y="-7297"/>
                  <a:pt x="274330" y="-1552"/>
                  <a:pt x="420624" y="0"/>
                </a:cubicBezTo>
                <a:cubicBezTo>
                  <a:pt x="601484" y="16479"/>
                  <a:pt x="786115" y="31130"/>
                  <a:pt x="1156716" y="0"/>
                </a:cubicBezTo>
                <a:cubicBezTo>
                  <a:pt x="1481210" y="-23432"/>
                  <a:pt x="1466528" y="12321"/>
                  <a:pt x="1577340" y="0"/>
                </a:cubicBezTo>
                <a:cubicBezTo>
                  <a:pt x="1674071" y="-17070"/>
                  <a:pt x="2041993" y="27873"/>
                  <a:pt x="2155698" y="0"/>
                </a:cubicBezTo>
                <a:cubicBezTo>
                  <a:pt x="2305109" y="-17264"/>
                  <a:pt x="2780779" y="-47943"/>
                  <a:pt x="2970657" y="0"/>
                </a:cubicBezTo>
                <a:cubicBezTo>
                  <a:pt x="3130773" y="31071"/>
                  <a:pt x="3446544" y="12603"/>
                  <a:pt x="3627882" y="0"/>
                </a:cubicBezTo>
                <a:cubicBezTo>
                  <a:pt x="3794480" y="-44317"/>
                  <a:pt x="4038894" y="57950"/>
                  <a:pt x="4363974" y="0"/>
                </a:cubicBezTo>
                <a:cubicBezTo>
                  <a:pt x="4667129" y="-22186"/>
                  <a:pt x="4731640" y="2392"/>
                  <a:pt x="4942332" y="0"/>
                </a:cubicBezTo>
                <a:cubicBezTo>
                  <a:pt x="5152358" y="-1689"/>
                  <a:pt x="5310731" y="20703"/>
                  <a:pt x="5599557" y="0"/>
                </a:cubicBezTo>
                <a:cubicBezTo>
                  <a:pt x="5904852" y="-4385"/>
                  <a:pt x="6097961" y="31921"/>
                  <a:pt x="6414516" y="0"/>
                </a:cubicBezTo>
                <a:cubicBezTo>
                  <a:pt x="6737370" y="2004"/>
                  <a:pt x="6811886" y="15631"/>
                  <a:pt x="6914007" y="0"/>
                </a:cubicBezTo>
                <a:cubicBezTo>
                  <a:pt x="7054311" y="-31890"/>
                  <a:pt x="7611337" y="-77425"/>
                  <a:pt x="7886700" y="0"/>
                </a:cubicBezTo>
                <a:cubicBezTo>
                  <a:pt x="7884405" y="11082"/>
                  <a:pt x="7885461" y="18014"/>
                  <a:pt x="7886700" y="27432"/>
                </a:cubicBezTo>
                <a:cubicBezTo>
                  <a:pt x="7632445" y="16800"/>
                  <a:pt x="7573596" y="12450"/>
                  <a:pt x="7308342" y="27432"/>
                </a:cubicBezTo>
                <a:cubicBezTo>
                  <a:pt x="7041485" y="31422"/>
                  <a:pt x="6997217" y="47476"/>
                  <a:pt x="6887718" y="27432"/>
                </a:cubicBezTo>
                <a:cubicBezTo>
                  <a:pt x="6764620" y="24579"/>
                  <a:pt x="6533489" y="91948"/>
                  <a:pt x="6230493" y="27432"/>
                </a:cubicBezTo>
                <a:cubicBezTo>
                  <a:pt x="5972312" y="9426"/>
                  <a:pt x="5938480" y="30575"/>
                  <a:pt x="5731002" y="27432"/>
                </a:cubicBezTo>
                <a:cubicBezTo>
                  <a:pt x="5526362" y="28244"/>
                  <a:pt x="5348107" y="30481"/>
                  <a:pt x="5073777" y="27432"/>
                </a:cubicBezTo>
                <a:cubicBezTo>
                  <a:pt x="4747906" y="53315"/>
                  <a:pt x="4568518" y="-5396"/>
                  <a:pt x="4416552" y="27432"/>
                </a:cubicBezTo>
                <a:cubicBezTo>
                  <a:pt x="4145778" y="46609"/>
                  <a:pt x="3980265" y="41489"/>
                  <a:pt x="3759327" y="27432"/>
                </a:cubicBezTo>
                <a:cubicBezTo>
                  <a:pt x="3590902" y="64036"/>
                  <a:pt x="3362067" y="48012"/>
                  <a:pt x="3102102" y="27432"/>
                </a:cubicBezTo>
                <a:cubicBezTo>
                  <a:pt x="2823999" y="27287"/>
                  <a:pt x="2803148" y="21774"/>
                  <a:pt x="2523744" y="27432"/>
                </a:cubicBezTo>
                <a:cubicBezTo>
                  <a:pt x="2250479" y="9615"/>
                  <a:pt x="1960314" y="40276"/>
                  <a:pt x="1787652" y="27432"/>
                </a:cubicBezTo>
                <a:cubicBezTo>
                  <a:pt x="1602863" y="28013"/>
                  <a:pt x="1401864" y="65426"/>
                  <a:pt x="1130427" y="27432"/>
                </a:cubicBezTo>
                <a:cubicBezTo>
                  <a:pt x="840783" y="3982"/>
                  <a:pt x="351983" y="-57976"/>
                  <a:pt x="0" y="27432"/>
                </a:cubicBezTo>
                <a:cubicBezTo>
                  <a:pt x="1172" y="18274"/>
                  <a:pt x="-856" y="1276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27432"/>
                      <a:gd name="connsiteX1" fmla="*/ 420624 w 7886700"/>
                      <a:gd name="connsiteY1" fmla="*/ 0 h 27432"/>
                      <a:gd name="connsiteX2" fmla="*/ 1156716 w 7886700"/>
                      <a:gd name="connsiteY2" fmla="*/ 0 h 27432"/>
                      <a:gd name="connsiteX3" fmla="*/ 1577340 w 7886700"/>
                      <a:gd name="connsiteY3" fmla="*/ 0 h 27432"/>
                      <a:gd name="connsiteX4" fmla="*/ 2155698 w 7886700"/>
                      <a:gd name="connsiteY4" fmla="*/ 0 h 27432"/>
                      <a:gd name="connsiteX5" fmla="*/ 2970657 w 7886700"/>
                      <a:gd name="connsiteY5" fmla="*/ 0 h 27432"/>
                      <a:gd name="connsiteX6" fmla="*/ 3627882 w 7886700"/>
                      <a:gd name="connsiteY6" fmla="*/ 0 h 27432"/>
                      <a:gd name="connsiteX7" fmla="*/ 4363974 w 7886700"/>
                      <a:gd name="connsiteY7" fmla="*/ 0 h 27432"/>
                      <a:gd name="connsiteX8" fmla="*/ 4942332 w 7886700"/>
                      <a:gd name="connsiteY8" fmla="*/ 0 h 27432"/>
                      <a:gd name="connsiteX9" fmla="*/ 5599557 w 7886700"/>
                      <a:gd name="connsiteY9" fmla="*/ 0 h 27432"/>
                      <a:gd name="connsiteX10" fmla="*/ 6414516 w 7886700"/>
                      <a:gd name="connsiteY10" fmla="*/ 0 h 27432"/>
                      <a:gd name="connsiteX11" fmla="*/ 6914007 w 7886700"/>
                      <a:gd name="connsiteY11" fmla="*/ 0 h 27432"/>
                      <a:gd name="connsiteX12" fmla="*/ 7886700 w 7886700"/>
                      <a:gd name="connsiteY12" fmla="*/ 0 h 27432"/>
                      <a:gd name="connsiteX13" fmla="*/ 7886700 w 7886700"/>
                      <a:gd name="connsiteY13" fmla="*/ 27432 h 27432"/>
                      <a:gd name="connsiteX14" fmla="*/ 7308342 w 7886700"/>
                      <a:gd name="connsiteY14" fmla="*/ 27432 h 27432"/>
                      <a:gd name="connsiteX15" fmla="*/ 6887718 w 7886700"/>
                      <a:gd name="connsiteY15" fmla="*/ 27432 h 27432"/>
                      <a:gd name="connsiteX16" fmla="*/ 6230493 w 7886700"/>
                      <a:gd name="connsiteY16" fmla="*/ 27432 h 27432"/>
                      <a:gd name="connsiteX17" fmla="*/ 5731002 w 7886700"/>
                      <a:gd name="connsiteY17" fmla="*/ 27432 h 27432"/>
                      <a:gd name="connsiteX18" fmla="*/ 5073777 w 7886700"/>
                      <a:gd name="connsiteY18" fmla="*/ 27432 h 27432"/>
                      <a:gd name="connsiteX19" fmla="*/ 4416552 w 7886700"/>
                      <a:gd name="connsiteY19" fmla="*/ 27432 h 27432"/>
                      <a:gd name="connsiteX20" fmla="*/ 3759327 w 7886700"/>
                      <a:gd name="connsiteY20" fmla="*/ 27432 h 27432"/>
                      <a:gd name="connsiteX21" fmla="*/ 3102102 w 7886700"/>
                      <a:gd name="connsiteY21" fmla="*/ 27432 h 27432"/>
                      <a:gd name="connsiteX22" fmla="*/ 2523744 w 7886700"/>
                      <a:gd name="connsiteY22" fmla="*/ 27432 h 27432"/>
                      <a:gd name="connsiteX23" fmla="*/ 1787652 w 7886700"/>
                      <a:gd name="connsiteY23" fmla="*/ 27432 h 27432"/>
                      <a:gd name="connsiteX24" fmla="*/ 1130427 w 7886700"/>
                      <a:gd name="connsiteY24" fmla="*/ 27432 h 27432"/>
                      <a:gd name="connsiteX25" fmla="*/ 0 w 7886700"/>
                      <a:gd name="connsiteY25" fmla="*/ 27432 h 27432"/>
                      <a:gd name="connsiteX26" fmla="*/ 0 w 7886700"/>
                      <a:gd name="connsiteY2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86700" h="27432" fill="none" extrusionOk="0">
                        <a:moveTo>
                          <a:pt x="0" y="0"/>
                        </a:moveTo>
                        <a:cubicBezTo>
                          <a:pt x="157525" y="2723"/>
                          <a:pt x="287389" y="-6453"/>
                          <a:pt x="420624" y="0"/>
                        </a:cubicBezTo>
                        <a:cubicBezTo>
                          <a:pt x="553859" y="6453"/>
                          <a:pt x="825625" y="29874"/>
                          <a:pt x="1156716" y="0"/>
                        </a:cubicBezTo>
                        <a:cubicBezTo>
                          <a:pt x="1487807" y="-29874"/>
                          <a:pt x="1467015" y="9632"/>
                          <a:pt x="1577340" y="0"/>
                        </a:cubicBezTo>
                        <a:cubicBezTo>
                          <a:pt x="1687665" y="-9632"/>
                          <a:pt x="2024250" y="19395"/>
                          <a:pt x="2155698" y="0"/>
                        </a:cubicBezTo>
                        <a:cubicBezTo>
                          <a:pt x="2287146" y="-19395"/>
                          <a:pt x="2775210" y="-36481"/>
                          <a:pt x="2970657" y="0"/>
                        </a:cubicBezTo>
                        <a:cubicBezTo>
                          <a:pt x="3166104" y="36481"/>
                          <a:pt x="3456933" y="2822"/>
                          <a:pt x="3627882" y="0"/>
                        </a:cubicBezTo>
                        <a:cubicBezTo>
                          <a:pt x="3798831" y="-2822"/>
                          <a:pt x="4063535" y="23706"/>
                          <a:pt x="4363974" y="0"/>
                        </a:cubicBezTo>
                        <a:cubicBezTo>
                          <a:pt x="4664413" y="-23706"/>
                          <a:pt x="4721338" y="-85"/>
                          <a:pt x="4942332" y="0"/>
                        </a:cubicBezTo>
                        <a:cubicBezTo>
                          <a:pt x="5163326" y="85"/>
                          <a:pt x="5298512" y="10710"/>
                          <a:pt x="5599557" y="0"/>
                        </a:cubicBezTo>
                        <a:cubicBezTo>
                          <a:pt x="5900603" y="-10710"/>
                          <a:pt x="6095214" y="3467"/>
                          <a:pt x="6414516" y="0"/>
                        </a:cubicBezTo>
                        <a:cubicBezTo>
                          <a:pt x="6733818" y="-3467"/>
                          <a:pt x="6803711" y="5617"/>
                          <a:pt x="6914007" y="0"/>
                        </a:cubicBezTo>
                        <a:cubicBezTo>
                          <a:pt x="7024303" y="-5617"/>
                          <a:pt x="7602090" y="-33929"/>
                          <a:pt x="7886700" y="0"/>
                        </a:cubicBezTo>
                        <a:cubicBezTo>
                          <a:pt x="7886111" y="10802"/>
                          <a:pt x="7886030" y="18406"/>
                          <a:pt x="7886700" y="27432"/>
                        </a:cubicBezTo>
                        <a:cubicBezTo>
                          <a:pt x="7637258" y="17142"/>
                          <a:pt x="7575695" y="16729"/>
                          <a:pt x="7308342" y="27432"/>
                        </a:cubicBezTo>
                        <a:cubicBezTo>
                          <a:pt x="7040989" y="38135"/>
                          <a:pt x="7003134" y="44021"/>
                          <a:pt x="6887718" y="27432"/>
                        </a:cubicBezTo>
                        <a:cubicBezTo>
                          <a:pt x="6772302" y="10843"/>
                          <a:pt x="6488136" y="58247"/>
                          <a:pt x="6230493" y="27432"/>
                        </a:cubicBezTo>
                        <a:cubicBezTo>
                          <a:pt x="5972851" y="-3383"/>
                          <a:pt x="5929971" y="35622"/>
                          <a:pt x="5731002" y="27432"/>
                        </a:cubicBezTo>
                        <a:cubicBezTo>
                          <a:pt x="5532033" y="19242"/>
                          <a:pt x="5381360" y="28708"/>
                          <a:pt x="5073777" y="27432"/>
                        </a:cubicBezTo>
                        <a:cubicBezTo>
                          <a:pt x="4766194" y="26156"/>
                          <a:pt x="4713365" y="29311"/>
                          <a:pt x="4416552" y="27432"/>
                        </a:cubicBezTo>
                        <a:cubicBezTo>
                          <a:pt x="4119740" y="25553"/>
                          <a:pt x="3915304" y="28418"/>
                          <a:pt x="3759327" y="27432"/>
                        </a:cubicBezTo>
                        <a:cubicBezTo>
                          <a:pt x="3603351" y="26446"/>
                          <a:pt x="3375414" y="21218"/>
                          <a:pt x="3102102" y="27432"/>
                        </a:cubicBezTo>
                        <a:cubicBezTo>
                          <a:pt x="2828791" y="33646"/>
                          <a:pt x="2795766" y="19461"/>
                          <a:pt x="2523744" y="27432"/>
                        </a:cubicBezTo>
                        <a:cubicBezTo>
                          <a:pt x="2251722" y="35403"/>
                          <a:pt x="1947642" y="32293"/>
                          <a:pt x="1787652" y="27432"/>
                        </a:cubicBezTo>
                        <a:cubicBezTo>
                          <a:pt x="1627662" y="22571"/>
                          <a:pt x="1413335" y="29665"/>
                          <a:pt x="1130427" y="27432"/>
                        </a:cubicBezTo>
                        <a:cubicBezTo>
                          <a:pt x="847520" y="25199"/>
                          <a:pt x="292942" y="-13628"/>
                          <a:pt x="0" y="27432"/>
                        </a:cubicBezTo>
                        <a:cubicBezTo>
                          <a:pt x="586" y="19291"/>
                          <a:pt x="-218" y="13009"/>
                          <a:pt x="0" y="0"/>
                        </a:cubicBezTo>
                        <a:close/>
                      </a:path>
                      <a:path w="7886700" h="27432" stroke="0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885340" y="10164"/>
                          <a:pt x="7886783" y="19377"/>
                          <a:pt x="7886700" y="27432"/>
                        </a:cubicBezTo>
                        <a:cubicBezTo>
                          <a:pt x="7752936" y="37838"/>
                          <a:pt x="7671143" y="22240"/>
                          <a:pt x="7466076" y="27432"/>
                        </a:cubicBezTo>
                        <a:cubicBezTo>
                          <a:pt x="7261009" y="32624"/>
                          <a:pt x="7039949" y="45892"/>
                          <a:pt x="6651117" y="27432"/>
                        </a:cubicBezTo>
                        <a:cubicBezTo>
                          <a:pt x="6262285" y="8972"/>
                          <a:pt x="6379660" y="21432"/>
                          <a:pt x="6151626" y="27432"/>
                        </a:cubicBezTo>
                        <a:cubicBezTo>
                          <a:pt x="5923592" y="33432"/>
                          <a:pt x="5816137" y="49453"/>
                          <a:pt x="5494401" y="27432"/>
                        </a:cubicBezTo>
                        <a:cubicBezTo>
                          <a:pt x="5172665" y="5411"/>
                          <a:pt x="5022009" y="14146"/>
                          <a:pt x="4679442" y="27432"/>
                        </a:cubicBezTo>
                        <a:cubicBezTo>
                          <a:pt x="4336875" y="40718"/>
                          <a:pt x="4169241" y="-4552"/>
                          <a:pt x="4022217" y="27432"/>
                        </a:cubicBezTo>
                        <a:cubicBezTo>
                          <a:pt x="3875193" y="59416"/>
                          <a:pt x="3723776" y="46198"/>
                          <a:pt x="3601593" y="27432"/>
                        </a:cubicBezTo>
                        <a:cubicBezTo>
                          <a:pt x="3479410" y="8666"/>
                          <a:pt x="3283834" y="20447"/>
                          <a:pt x="3102102" y="27432"/>
                        </a:cubicBezTo>
                        <a:cubicBezTo>
                          <a:pt x="2920370" y="34417"/>
                          <a:pt x="2467386" y="35404"/>
                          <a:pt x="2287143" y="27432"/>
                        </a:cubicBezTo>
                        <a:cubicBezTo>
                          <a:pt x="2106900" y="19460"/>
                          <a:pt x="1798848" y="59556"/>
                          <a:pt x="1629918" y="27432"/>
                        </a:cubicBezTo>
                        <a:cubicBezTo>
                          <a:pt x="1460989" y="-4692"/>
                          <a:pt x="1324115" y="34913"/>
                          <a:pt x="1130427" y="27432"/>
                        </a:cubicBezTo>
                        <a:cubicBezTo>
                          <a:pt x="936739" y="19951"/>
                          <a:pt x="302034" y="30143"/>
                          <a:pt x="0" y="27432"/>
                        </a:cubicBezTo>
                        <a:cubicBezTo>
                          <a:pt x="-383" y="21019"/>
                          <a:pt x="-503" y="12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C10CBC8-7837-4750-8EE9-B4C3D5048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69014793-11D4-4A17-9261-1A2E683AD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580482" y="-3580482"/>
            <a:ext cx="1983037" cy="9144001"/>
          </a:xfrm>
          <a:custGeom>
            <a:avLst/>
            <a:gdLst>
              <a:gd name="connsiteX0" fmla="*/ 0 w 1983037"/>
              <a:gd name="connsiteY0" fmla="*/ 0 h 12192001"/>
              <a:gd name="connsiteX1" fmla="*/ 0 w 1983037"/>
              <a:gd name="connsiteY1" fmla="*/ 12192001 h 12192001"/>
              <a:gd name="connsiteX2" fmla="*/ 1945626 w 1983037"/>
              <a:gd name="connsiteY2" fmla="*/ 12192001 h 12192001"/>
              <a:gd name="connsiteX3" fmla="*/ 1914883 w 1983037"/>
              <a:gd name="connsiteY3" fmla="*/ 11926947 h 12192001"/>
              <a:gd name="connsiteX4" fmla="*/ 1887405 w 1983037"/>
              <a:gd name="connsiteY4" fmla="*/ 10882179 h 12192001"/>
              <a:gd name="connsiteX5" fmla="*/ 1955094 w 1983037"/>
              <a:gd name="connsiteY5" fmla="*/ 9717835 h 12192001"/>
              <a:gd name="connsiteX6" fmla="*/ 1955094 w 1983037"/>
              <a:gd name="connsiteY6" fmla="*/ 9338013 h 12192001"/>
              <a:gd name="connsiteX7" fmla="*/ 1947423 w 1983037"/>
              <a:gd name="connsiteY7" fmla="*/ 8936699 h 12192001"/>
              <a:gd name="connsiteX8" fmla="*/ 1949002 w 1983037"/>
              <a:gd name="connsiteY8" fmla="*/ 7709920 h 12192001"/>
              <a:gd name="connsiteX9" fmla="*/ 1930276 w 1983037"/>
              <a:gd name="connsiteY9" fmla="*/ 6277504 h 12192001"/>
              <a:gd name="connsiteX10" fmla="*/ 1954643 w 1983037"/>
              <a:gd name="connsiteY10" fmla="*/ 5307481 h 12192001"/>
              <a:gd name="connsiteX11" fmla="*/ 1944941 w 1983037"/>
              <a:gd name="connsiteY11" fmla="*/ 4949831 h 12192001"/>
              <a:gd name="connsiteX12" fmla="*/ 1961187 w 1983037"/>
              <a:gd name="connsiteY12" fmla="*/ 4137481 h 12192001"/>
              <a:gd name="connsiteX13" fmla="*/ 1964118 w 1983037"/>
              <a:gd name="connsiteY13" fmla="*/ 3194148 h 12192001"/>
              <a:gd name="connsiteX14" fmla="*/ 1914708 w 1983037"/>
              <a:gd name="connsiteY14" fmla="*/ 1979808 h 12192001"/>
              <a:gd name="connsiteX15" fmla="*/ 1949679 w 1983037"/>
              <a:gd name="connsiteY15" fmla="*/ 1443897 h 12192001"/>
              <a:gd name="connsiteX16" fmla="*/ 1942685 w 1983037"/>
              <a:gd name="connsiteY16" fmla="*/ 749860 h 12192001"/>
              <a:gd name="connsiteX17" fmla="*/ 1933706 w 1983037"/>
              <a:gd name="connsiteY17" fmla="*/ 168558 h 12192001"/>
              <a:gd name="connsiteX18" fmla="*/ 1950785 w 1983037"/>
              <a:gd name="connsiteY18" fmla="*/ 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3037" h="12192001">
                <a:moveTo>
                  <a:pt x="0" y="0"/>
                </a:moveTo>
                <a:lnTo>
                  <a:pt x="0" y="12192001"/>
                </a:lnTo>
                <a:lnTo>
                  <a:pt x="1945626" y="12192001"/>
                </a:lnTo>
                <a:lnTo>
                  <a:pt x="1914883" y="11926947"/>
                </a:lnTo>
                <a:cubicBezTo>
                  <a:pt x="1884529" y="11579709"/>
                  <a:pt x="1881652" y="11231009"/>
                  <a:pt x="1887405" y="10882179"/>
                </a:cubicBezTo>
                <a:cubicBezTo>
                  <a:pt x="1893725" y="10493309"/>
                  <a:pt x="1911547" y="10104667"/>
                  <a:pt x="1955094" y="9717835"/>
                </a:cubicBezTo>
                <a:cubicBezTo>
                  <a:pt x="1966715" y="9591491"/>
                  <a:pt x="1966715" y="9464357"/>
                  <a:pt x="1955094" y="9338013"/>
                </a:cubicBezTo>
                <a:cubicBezTo>
                  <a:pt x="1945663" y="9204453"/>
                  <a:pt x="1943091" y="9070511"/>
                  <a:pt x="1947423" y="8936699"/>
                </a:cubicBezTo>
                <a:cubicBezTo>
                  <a:pt x="1960283" y="8527701"/>
                  <a:pt x="1930726" y="8118470"/>
                  <a:pt x="1949002" y="7709920"/>
                </a:cubicBezTo>
                <a:cubicBezTo>
                  <a:pt x="1970436" y="7231918"/>
                  <a:pt x="1945393" y="6755049"/>
                  <a:pt x="1930276" y="6277504"/>
                </a:cubicBezTo>
                <a:cubicBezTo>
                  <a:pt x="1920123" y="5954014"/>
                  <a:pt x="1913803" y="5630292"/>
                  <a:pt x="1954643" y="5307481"/>
                </a:cubicBezTo>
                <a:cubicBezTo>
                  <a:pt x="1969761" y="5188718"/>
                  <a:pt x="1956899" y="5068596"/>
                  <a:pt x="1944941" y="4949831"/>
                </a:cubicBezTo>
                <a:cubicBezTo>
                  <a:pt x="1917866" y="4678139"/>
                  <a:pt x="1932758" y="4407584"/>
                  <a:pt x="1961187" y="4137481"/>
                </a:cubicBezTo>
                <a:cubicBezTo>
                  <a:pt x="1994579" y="3823035"/>
                  <a:pt x="1984877" y="3508818"/>
                  <a:pt x="1964118" y="3194148"/>
                </a:cubicBezTo>
                <a:cubicBezTo>
                  <a:pt x="1937270" y="2789895"/>
                  <a:pt x="1903424" y="2387003"/>
                  <a:pt x="1914708" y="1979808"/>
                </a:cubicBezTo>
                <a:cubicBezTo>
                  <a:pt x="1919446" y="1800868"/>
                  <a:pt x="1935466" y="1622384"/>
                  <a:pt x="1949679" y="1443897"/>
                </a:cubicBezTo>
                <a:cubicBezTo>
                  <a:pt x="1964278" y="1212701"/>
                  <a:pt x="1961931" y="980722"/>
                  <a:pt x="1942685" y="749860"/>
                </a:cubicBezTo>
                <a:cubicBezTo>
                  <a:pt x="1929825" y="555933"/>
                  <a:pt x="1921533" y="362007"/>
                  <a:pt x="1933706" y="168558"/>
                </a:cubicBezTo>
                <a:lnTo>
                  <a:pt x="19507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FA7C3-2268-668B-DCAF-26F1E0CF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800">
                <a:solidFill>
                  <a:schemeClr val="bg1"/>
                </a:solidFill>
              </a:rPr>
              <a:t>Uniformitarianism vs catastrophism?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CDBC5-5B62-FB82-6396-9328961030CD}"/>
              </a:ext>
            </a:extLst>
          </p:cNvPr>
          <p:cNvSpPr>
            <a:spLocks/>
          </p:cNvSpPr>
          <p:nvPr/>
        </p:nvSpPr>
        <p:spPr>
          <a:xfrm>
            <a:off x="905627" y="2311004"/>
            <a:ext cx="3596632" cy="766041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CA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Uniformitarianism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B26E-B970-749E-4E5A-79F5462EDC99}"/>
              </a:ext>
            </a:extLst>
          </p:cNvPr>
          <p:cNvSpPr>
            <a:spLocks/>
          </p:cNvSpPr>
          <p:nvPr/>
        </p:nvSpPr>
        <p:spPr>
          <a:xfrm>
            <a:off x="905627" y="3141842"/>
            <a:ext cx="3596632" cy="3035120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CA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Present is key to the past</a:t>
            </a:r>
          </a:p>
          <a:p>
            <a:pPr defTabSz="841248">
              <a:spcAft>
                <a:spcPts val="600"/>
              </a:spcAft>
            </a:pPr>
            <a:r>
              <a:rPr lang="en-CA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Geology is evidence of millions of years.</a:t>
            </a:r>
            <a:endParaRPr lang="en-CA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41120-1B2E-6988-CF5B-D7B8F7580F00}"/>
              </a:ext>
            </a:extLst>
          </p:cNvPr>
          <p:cNvSpPr>
            <a:spLocks/>
          </p:cNvSpPr>
          <p:nvPr/>
        </p:nvSpPr>
        <p:spPr>
          <a:xfrm>
            <a:off x="5407886" y="2335844"/>
            <a:ext cx="3614345" cy="766041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CA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Catastrophism</a:t>
            </a:r>
            <a:endParaRPr lang="en-CA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4A871-4074-584C-B8FC-CE2C7E50CE9A}"/>
              </a:ext>
            </a:extLst>
          </p:cNvPr>
          <p:cNvSpPr>
            <a:spLocks/>
          </p:cNvSpPr>
          <p:nvPr/>
        </p:nvSpPr>
        <p:spPr>
          <a:xfrm>
            <a:off x="5407886" y="3231863"/>
            <a:ext cx="3614345" cy="3035120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CA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past is the key to the present</a:t>
            </a:r>
          </a:p>
          <a:p>
            <a:pPr defTabSz="841248">
              <a:spcAft>
                <a:spcPts val="600"/>
              </a:spcAft>
            </a:pPr>
            <a:r>
              <a:rPr lang="en-CA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Geology is evidence of a global flood. </a:t>
            </a:r>
            <a:endParaRPr lang="en-CA" sz="3600" dirty="0"/>
          </a:p>
        </p:txBody>
      </p:sp>
      <p:pic>
        <p:nvPicPr>
          <p:cNvPr id="15362" name="Picture 2" descr="What is evidence-based practice?">
            <a:extLst>
              <a:ext uri="{FF2B5EF4-FFF2-40B4-BE49-F238E27FC236}">
                <a16:creationId xmlns:a16="http://schemas.microsoft.com/office/drawing/2014/main" id="{A2F99D86-1D09-F5D6-A0FE-BE9B5E70E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67" b="97067" l="20167" r="96667">
                        <a14:foregroundMark x1="68500" y1="60800" x2="68500" y2="60800"/>
                        <a14:foregroundMark x1="94833" y1="90667" x2="94833" y2="90667"/>
                        <a14:foregroundMark x1="96667" y1="97067" x2="96667" y2="97067"/>
                        <a14:foregroundMark x1="36333" y1="13333" x2="36333" y2="13333"/>
                        <a14:foregroundMark x1="41500" y1="9600" x2="41500" y2="9600"/>
                        <a14:foregroundMark x1="48167" y1="7467" x2="48167" y2="7467"/>
                        <a14:foregroundMark x1="65500" y1="26400" x2="65500" y2="2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0"/>
          <a:stretch/>
        </p:blipFill>
        <p:spPr bwMode="auto">
          <a:xfrm>
            <a:off x="3179826" y="4381465"/>
            <a:ext cx="3229932" cy="22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72715-4C81-AFB8-A835-E67D1B6523ED}"/>
              </a:ext>
            </a:extLst>
          </p:cNvPr>
          <p:cNvSpPr txBox="1"/>
          <p:nvPr/>
        </p:nvSpPr>
        <p:spPr>
          <a:xfrm>
            <a:off x="391886" y="5896947"/>
            <a:ext cx="234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CREEK</a:t>
            </a:r>
          </a:p>
        </p:txBody>
      </p:sp>
    </p:spTree>
    <p:extLst>
      <p:ext uri="{BB962C8B-B14F-4D97-AF65-F5344CB8AC3E}">
        <p14:creationId xmlns:p14="http://schemas.microsoft.com/office/powerpoint/2010/main" val="142322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36883"/>
            <a:ext cx="3182691" cy="27432"/>
          </a:xfrm>
          <a:custGeom>
            <a:avLst/>
            <a:gdLst>
              <a:gd name="connsiteX0" fmla="*/ 0 w 3182691"/>
              <a:gd name="connsiteY0" fmla="*/ 0 h 27432"/>
              <a:gd name="connsiteX1" fmla="*/ 604711 w 3182691"/>
              <a:gd name="connsiteY1" fmla="*/ 0 h 27432"/>
              <a:gd name="connsiteX2" fmla="*/ 1241249 w 3182691"/>
              <a:gd name="connsiteY2" fmla="*/ 0 h 27432"/>
              <a:gd name="connsiteX3" fmla="*/ 1909615 w 3182691"/>
              <a:gd name="connsiteY3" fmla="*/ 0 h 27432"/>
              <a:gd name="connsiteX4" fmla="*/ 2577980 w 3182691"/>
              <a:gd name="connsiteY4" fmla="*/ 0 h 27432"/>
              <a:gd name="connsiteX5" fmla="*/ 3182691 w 3182691"/>
              <a:gd name="connsiteY5" fmla="*/ 0 h 27432"/>
              <a:gd name="connsiteX6" fmla="*/ 3182691 w 3182691"/>
              <a:gd name="connsiteY6" fmla="*/ 27432 h 27432"/>
              <a:gd name="connsiteX7" fmla="*/ 2482499 w 3182691"/>
              <a:gd name="connsiteY7" fmla="*/ 27432 h 27432"/>
              <a:gd name="connsiteX8" fmla="*/ 1782307 w 3182691"/>
              <a:gd name="connsiteY8" fmla="*/ 27432 h 27432"/>
              <a:gd name="connsiteX9" fmla="*/ 1145769 w 3182691"/>
              <a:gd name="connsiteY9" fmla="*/ 27432 h 27432"/>
              <a:gd name="connsiteX10" fmla="*/ 0 w 3182691"/>
              <a:gd name="connsiteY10" fmla="*/ 27432 h 27432"/>
              <a:gd name="connsiteX11" fmla="*/ 0 w 3182691"/>
              <a:gd name="connsiteY11" fmla="*/ 0 h 27432"/>
              <a:gd name="connsiteX0" fmla="*/ 0 w 3182691"/>
              <a:gd name="connsiteY0" fmla="*/ 0 h 27432"/>
              <a:gd name="connsiteX1" fmla="*/ 604711 w 3182691"/>
              <a:gd name="connsiteY1" fmla="*/ 0 h 27432"/>
              <a:gd name="connsiteX2" fmla="*/ 1145769 w 3182691"/>
              <a:gd name="connsiteY2" fmla="*/ 0 h 27432"/>
              <a:gd name="connsiteX3" fmla="*/ 1845961 w 3182691"/>
              <a:gd name="connsiteY3" fmla="*/ 0 h 27432"/>
              <a:gd name="connsiteX4" fmla="*/ 2450672 w 3182691"/>
              <a:gd name="connsiteY4" fmla="*/ 0 h 27432"/>
              <a:gd name="connsiteX5" fmla="*/ 3182691 w 3182691"/>
              <a:gd name="connsiteY5" fmla="*/ 0 h 27432"/>
              <a:gd name="connsiteX6" fmla="*/ 3182691 w 3182691"/>
              <a:gd name="connsiteY6" fmla="*/ 27432 h 27432"/>
              <a:gd name="connsiteX7" fmla="*/ 2546153 w 3182691"/>
              <a:gd name="connsiteY7" fmla="*/ 27432 h 27432"/>
              <a:gd name="connsiteX8" fmla="*/ 1845961 w 3182691"/>
              <a:gd name="connsiteY8" fmla="*/ 27432 h 27432"/>
              <a:gd name="connsiteX9" fmla="*/ 1304903 w 3182691"/>
              <a:gd name="connsiteY9" fmla="*/ 27432 h 27432"/>
              <a:gd name="connsiteX10" fmla="*/ 668365 w 3182691"/>
              <a:gd name="connsiteY10" fmla="*/ 27432 h 27432"/>
              <a:gd name="connsiteX11" fmla="*/ 0 w 3182691"/>
              <a:gd name="connsiteY11" fmla="*/ 27432 h 27432"/>
              <a:gd name="connsiteX12" fmla="*/ 0 w 3182691"/>
              <a:gd name="connsiteY1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27432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9810" y="-3799"/>
                  <a:pt x="1027335" y="-12927"/>
                  <a:pt x="1241249" y="0"/>
                </a:cubicBezTo>
                <a:cubicBezTo>
                  <a:pt x="1406851" y="-12113"/>
                  <a:pt x="1702434" y="1177"/>
                  <a:pt x="1909615" y="0"/>
                </a:cubicBezTo>
                <a:cubicBezTo>
                  <a:pt x="2113134" y="-37416"/>
                  <a:pt x="2249449" y="25391"/>
                  <a:pt x="2577980" y="0"/>
                </a:cubicBezTo>
                <a:cubicBezTo>
                  <a:pt x="2885825" y="-261"/>
                  <a:pt x="3038998" y="15940"/>
                  <a:pt x="3182691" y="0"/>
                </a:cubicBezTo>
                <a:cubicBezTo>
                  <a:pt x="3181482" y="8407"/>
                  <a:pt x="3183077" y="21662"/>
                  <a:pt x="3182691" y="27432"/>
                </a:cubicBezTo>
                <a:cubicBezTo>
                  <a:pt x="2975927" y="66594"/>
                  <a:pt x="2667692" y="28550"/>
                  <a:pt x="2482499" y="27432"/>
                </a:cubicBezTo>
                <a:cubicBezTo>
                  <a:pt x="2299733" y="46056"/>
                  <a:pt x="1925961" y="18447"/>
                  <a:pt x="1782307" y="27432"/>
                </a:cubicBezTo>
                <a:cubicBezTo>
                  <a:pt x="1636732" y="23098"/>
                  <a:pt x="1282162" y="5696"/>
                  <a:pt x="1145769" y="27432"/>
                </a:cubicBezTo>
                <a:cubicBezTo>
                  <a:pt x="1026276" y="66947"/>
                  <a:pt x="247799" y="-2392"/>
                  <a:pt x="0" y="27432"/>
                </a:cubicBezTo>
                <a:cubicBezTo>
                  <a:pt x="-877" y="21414"/>
                  <a:pt x="691" y="5222"/>
                  <a:pt x="0" y="0"/>
                </a:cubicBezTo>
                <a:close/>
              </a:path>
              <a:path w="3182691" h="27432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88828" y="17142"/>
                  <a:pt x="2312358" y="-4858"/>
                  <a:pt x="2450672" y="0"/>
                </a:cubicBezTo>
                <a:cubicBezTo>
                  <a:pt x="2594029" y="-19483"/>
                  <a:pt x="3033066" y="-31048"/>
                  <a:pt x="3182691" y="0"/>
                </a:cubicBezTo>
                <a:cubicBezTo>
                  <a:pt x="3182718" y="12742"/>
                  <a:pt x="3182062" y="18962"/>
                  <a:pt x="3182691" y="27432"/>
                </a:cubicBezTo>
                <a:cubicBezTo>
                  <a:pt x="3091119" y="-13878"/>
                  <a:pt x="2811073" y="70837"/>
                  <a:pt x="2546153" y="27432"/>
                </a:cubicBezTo>
                <a:cubicBezTo>
                  <a:pt x="2282952" y="36032"/>
                  <a:pt x="2087462" y="-19907"/>
                  <a:pt x="1845961" y="27432"/>
                </a:cubicBezTo>
                <a:cubicBezTo>
                  <a:pt x="1604092" y="42360"/>
                  <a:pt x="1472911" y="48768"/>
                  <a:pt x="1304903" y="27432"/>
                </a:cubicBezTo>
                <a:cubicBezTo>
                  <a:pt x="1154181" y="23425"/>
                  <a:pt x="948824" y="22950"/>
                  <a:pt x="668365" y="27432"/>
                </a:cubicBezTo>
                <a:cubicBezTo>
                  <a:pt x="396744" y="45019"/>
                  <a:pt x="275882" y="-12016"/>
                  <a:pt x="0" y="27432"/>
                </a:cubicBezTo>
                <a:cubicBezTo>
                  <a:pt x="744" y="20230"/>
                  <a:pt x="1744" y="12455"/>
                  <a:pt x="0" y="0"/>
                </a:cubicBezTo>
                <a:close/>
              </a:path>
              <a:path w="3182691" h="27432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52236" y="-6793"/>
                  <a:pt x="1046768" y="11654"/>
                  <a:pt x="1241249" y="0"/>
                </a:cubicBezTo>
                <a:cubicBezTo>
                  <a:pt x="1411925" y="-3033"/>
                  <a:pt x="1703426" y="37389"/>
                  <a:pt x="1909615" y="0"/>
                </a:cubicBezTo>
                <a:cubicBezTo>
                  <a:pt x="2095694" y="-20941"/>
                  <a:pt x="2281827" y="30406"/>
                  <a:pt x="2577980" y="0"/>
                </a:cubicBezTo>
                <a:cubicBezTo>
                  <a:pt x="2907117" y="-18401"/>
                  <a:pt x="3040462" y="-23306"/>
                  <a:pt x="3182691" y="0"/>
                </a:cubicBezTo>
                <a:cubicBezTo>
                  <a:pt x="3181317" y="7363"/>
                  <a:pt x="3182016" y="22542"/>
                  <a:pt x="3182691" y="27432"/>
                </a:cubicBezTo>
                <a:cubicBezTo>
                  <a:pt x="2996011" y="7913"/>
                  <a:pt x="2669007" y="36539"/>
                  <a:pt x="2482499" y="27432"/>
                </a:cubicBezTo>
                <a:cubicBezTo>
                  <a:pt x="2296542" y="30390"/>
                  <a:pt x="1935235" y="17082"/>
                  <a:pt x="1782307" y="27432"/>
                </a:cubicBezTo>
                <a:cubicBezTo>
                  <a:pt x="1604064" y="34049"/>
                  <a:pt x="1291351" y="10154"/>
                  <a:pt x="1145769" y="27432"/>
                </a:cubicBezTo>
                <a:cubicBezTo>
                  <a:pt x="1016618" y="65698"/>
                  <a:pt x="262557" y="35715"/>
                  <a:pt x="0" y="27432"/>
                </a:cubicBezTo>
                <a:cubicBezTo>
                  <a:pt x="-328" y="20933"/>
                  <a:pt x="1941" y="6802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1"/>
                      <a:gd name="connsiteY0" fmla="*/ 0 h 27432"/>
                      <a:gd name="connsiteX1" fmla="*/ 604711 w 3182691"/>
                      <a:gd name="connsiteY1" fmla="*/ 0 h 27432"/>
                      <a:gd name="connsiteX2" fmla="*/ 1241249 w 3182691"/>
                      <a:gd name="connsiteY2" fmla="*/ 0 h 27432"/>
                      <a:gd name="connsiteX3" fmla="*/ 1909615 w 3182691"/>
                      <a:gd name="connsiteY3" fmla="*/ 0 h 27432"/>
                      <a:gd name="connsiteX4" fmla="*/ 2577980 w 3182691"/>
                      <a:gd name="connsiteY4" fmla="*/ 0 h 27432"/>
                      <a:gd name="connsiteX5" fmla="*/ 3182691 w 3182691"/>
                      <a:gd name="connsiteY5" fmla="*/ 0 h 27432"/>
                      <a:gd name="connsiteX6" fmla="*/ 3182691 w 3182691"/>
                      <a:gd name="connsiteY6" fmla="*/ 27432 h 27432"/>
                      <a:gd name="connsiteX7" fmla="*/ 2482499 w 3182691"/>
                      <a:gd name="connsiteY7" fmla="*/ 27432 h 27432"/>
                      <a:gd name="connsiteX8" fmla="*/ 1782307 w 3182691"/>
                      <a:gd name="connsiteY8" fmla="*/ 27432 h 27432"/>
                      <a:gd name="connsiteX9" fmla="*/ 1145769 w 3182691"/>
                      <a:gd name="connsiteY9" fmla="*/ 27432 h 27432"/>
                      <a:gd name="connsiteX10" fmla="*/ 0 w 3182691"/>
                      <a:gd name="connsiteY10" fmla="*/ 27432 h 27432"/>
                      <a:gd name="connsiteX11" fmla="*/ 0 w 3182691"/>
                      <a:gd name="connsiteY11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1" h="27432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2248" y="11162"/>
                          <a:pt x="1241249" y="0"/>
                        </a:cubicBezTo>
                        <a:cubicBezTo>
                          <a:pt x="1420250" y="-11162"/>
                          <a:pt x="1707945" y="12411"/>
                          <a:pt x="1909615" y="0"/>
                        </a:cubicBezTo>
                        <a:cubicBezTo>
                          <a:pt x="2111285" y="-12411"/>
                          <a:pt x="2259297" y="19641"/>
                          <a:pt x="2577980" y="0"/>
                        </a:cubicBezTo>
                        <a:cubicBezTo>
                          <a:pt x="2896664" y="-19641"/>
                          <a:pt x="3026062" y="6328"/>
                          <a:pt x="3182691" y="0"/>
                        </a:cubicBezTo>
                        <a:cubicBezTo>
                          <a:pt x="3181525" y="7395"/>
                          <a:pt x="3182736" y="21864"/>
                          <a:pt x="3182691" y="27432"/>
                        </a:cubicBezTo>
                        <a:cubicBezTo>
                          <a:pt x="2998420" y="30886"/>
                          <a:pt x="2675037" y="28158"/>
                          <a:pt x="2482499" y="27432"/>
                        </a:cubicBezTo>
                        <a:cubicBezTo>
                          <a:pt x="2289961" y="26706"/>
                          <a:pt x="1930643" y="15978"/>
                          <a:pt x="1782307" y="27432"/>
                        </a:cubicBezTo>
                        <a:cubicBezTo>
                          <a:pt x="1633971" y="38886"/>
                          <a:pt x="1286177" y="5923"/>
                          <a:pt x="1145769" y="27432"/>
                        </a:cubicBezTo>
                        <a:cubicBezTo>
                          <a:pt x="1005361" y="48941"/>
                          <a:pt x="256377" y="-28294"/>
                          <a:pt x="0" y="27432"/>
                        </a:cubicBezTo>
                        <a:cubicBezTo>
                          <a:pt x="-503" y="20663"/>
                          <a:pt x="1168" y="5855"/>
                          <a:pt x="0" y="0"/>
                        </a:cubicBezTo>
                        <a:close/>
                      </a:path>
                      <a:path w="3182691" h="27432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9962" y="16664"/>
                          <a:pt x="2450672" y="0"/>
                        </a:cubicBezTo>
                        <a:cubicBezTo>
                          <a:pt x="2601382" y="-16664"/>
                          <a:pt x="3023047" y="-21196"/>
                          <a:pt x="3182691" y="0"/>
                        </a:cubicBezTo>
                        <a:cubicBezTo>
                          <a:pt x="3182884" y="12649"/>
                          <a:pt x="3181703" y="17989"/>
                          <a:pt x="3182691" y="27432"/>
                        </a:cubicBezTo>
                        <a:cubicBezTo>
                          <a:pt x="3039108" y="-3557"/>
                          <a:pt x="2823859" y="22992"/>
                          <a:pt x="2546153" y="27432"/>
                        </a:cubicBezTo>
                        <a:cubicBezTo>
                          <a:pt x="2268447" y="31872"/>
                          <a:pt x="2097497" y="12811"/>
                          <a:pt x="1845961" y="27432"/>
                        </a:cubicBezTo>
                        <a:cubicBezTo>
                          <a:pt x="1594425" y="42053"/>
                          <a:pt x="1463019" y="38519"/>
                          <a:pt x="1304903" y="27432"/>
                        </a:cubicBezTo>
                        <a:cubicBezTo>
                          <a:pt x="1146787" y="16345"/>
                          <a:pt x="945826" y="15622"/>
                          <a:pt x="668365" y="27432"/>
                        </a:cubicBezTo>
                        <a:cubicBezTo>
                          <a:pt x="390904" y="39242"/>
                          <a:pt x="288244" y="4516"/>
                          <a:pt x="0" y="27432"/>
                        </a:cubicBezTo>
                        <a:cubicBezTo>
                          <a:pt x="1300" y="19678"/>
                          <a:pt x="-86" y="12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Is Genesis History? - Watch the Full Film - YouTube">
            <a:hlinkClick r:id="rId2"/>
            <a:extLst>
              <a:ext uri="{FF2B5EF4-FFF2-40B4-BE49-F238E27FC236}">
                <a16:creationId xmlns:a16="http://schemas.microsoft.com/office/drawing/2014/main" id="{538BE918-2DC9-A650-C82D-CE482AA1F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r="4260"/>
          <a:stretch/>
        </p:blipFill>
        <p:spPr bwMode="auto">
          <a:xfrm>
            <a:off x="20" y="-1"/>
            <a:ext cx="9141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530071"/>
            <a:ext cx="9143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16CA2D-5D6C-53E1-DB5D-6AB7C675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54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36883"/>
            <a:ext cx="3182691" cy="27432"/>
          </a:xfrm>
          <a:custGeom>
            <a:avLst/>
            <a:gdLst>
              <a:gd name="connsiteX0" fmla="*/ 0 w 3182691"/>
              <a:gd name="connsiteY0" fmla="*/ 0 h 27432"/>
              <a:gd name="connsiteX1" fmla="*/ 604711 w 3182691"/>
              <a:gd name="connsiteY1" fmla="*/ 0 h 27432"/>
              <a:gd name="connsiteX2" fmla="*/ 1241249 w 3182691"/>
              <a:gd name="connsiteY2" fmla="*/ 0 h 27432"/>
              <a:gd name="connsiteX3" fmla="*/ 1909615 w 3182691"/>
              <a:gd name="connsiteY3" fmla="*/ 0 h 27432"/>
              <a:gd name="connsiteX4" fmla="*/ 2577980 w 3182691"/>
              <a:gd name="connsiteY4" fmla="*/ 0 h 27432"/>
              <a:gd name="connsiteX5" fmla="*/ 3182691 w 3182691"/>
              <a:gd name="connsiteY5" fmla="*/ 0 h 27432"/>
              <a:gd name="connsiteX6" fmla="*/ 3182691 w 3182691"/>
              <a:gd name="connsiteY6" fmla="*/ 27432 h 27432"/>
              <a:gd name="connsiteX7" fmla="*/ 2482499 w 3182691"/>
              <a:gd name="connsiteY7" fmla="*/ 27432 h 27432"/>
              <a:gd name="connsiteX8" fmla="*/ 1782307 w 3182691"/>
              <a:gd name="connsiteY8" fmla="*/ 27432 h 27432"/>
              <a:gd name="connsiteX9" fmla="*/ 1145769 w 3182691"/>
              <a:gd name="connsiteY9" fmla="*/ 27432 h 27432"/>
              <a:gd name="connsiteX10" fmla="*/ 0 w 3182691"/>
              <a:gd name="connsiteY10" fmla="*/ 27432 h 27432"/>
              <a:gd name="connsiteX11" fmla="*/ 0 w 3182691"/>
              <a:gd name="connsiteY11" fmla="*/ 0 h 27432"/>
              <a:gd name="connsiteX0" fmla="*/ 0 w 3182691"/>
              <a:gd name="connsiteY0" fmla="*/ 0 h 27432"/>
              <a:gd name="connsiteX1" fmla="*/ 604711 w 3182691"/>
              <a:gd name="connsiteY1" fmla="*/ 0 h 27432"/>
              <a:gd name="connsiteX2" fmla="*/ 1145769 w 3182691"/>
              <a:gd name="connsiteY2" fmla="*/ 0 h 27432"/>
              <a:gd name="connsiteX3" fmla="*/ 1845961 w 3182691"/>
              <a:gd name="connsiteY3" fmla="*/ 0 h 27432"/>
              <a:gd name="connsiteX4" fmla="*/ 2450672 w 3182691"/>
              <a:gd name="connsiteY4" fmla="*/ 0 h 27432"/>
              <a:gd name="connsiteX5" fmla="*/ 3182691 w 3182691"/>
              <a:gd name="connsiteY5" fmla="*/ 0 h 27432"/>
              <a:gd name="connsiteX6" fmla="*/ 3182691 w 3182691"/>
              <a:gd name="connsiteY6" fmla="*/ 27432 h 27432"/>
              <a:gd name="connsiteX7" fmla="*/ 2546153 w 3182691"/>
              <a:gd name="connsiteY7" fmla="*/ 27432 h 27432"/>
              <a:gd name="connsiteX8" fmla="*/ 1845961 w 3182691"/>
              <a:gd name="connsiteY8" fmla="*/ 27432 h 27432"/>
              <a:gd name="connsiteX9" fmla="*/ 1304903 w 3182691"/>
              <a:gd name="connsiteY9" fmla="*/ 27432 h 27432"/>
              <a:gd name="connsiteX10" fmla="*/ 668365 w 3182691"/>
              <a:gd name="connsiteY10" fmla="*/ 27432 h 27432"/>
              <a:gd name="connsiteX11" fmla="*/ 0 w 3182691"/>
              <a:gd name="connsiteY11" fmla="*/ 27432 h 27432"/>
              <a:gd name="connsiteX12" fmla="*/ 0 w 3182691"/>
              <a:gd name="connsiteY1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27432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9810" y="-3799"/>
                  <a:pt x="1027335" y="-12927"/>
                  <a:pt x="1241249" y="0"/>
                </a:cubicBezTo>
                <a:cubicBezTo>
                  <a:pt x="1406851" y="-12113"/>
                  <a:pt x="1702434" y="1177"/>
                  <a:pt x="1909615" y="0"/>
                </a:cubicBezTo>
                <a:cubicBezTo>
                  <a:pt x="2113134" y="-37416"/>
                  <a:pt x="2249449" y="25391"/>
                  <a:pt x="2577980" y="0"/>
                </a:cubicBezTo>
                <a:cubicBezTo>
                  <a:pt x="2885825" y="-261"/>
                  <a:pt x="3038998" y="15940"/>
                  <a:pt x="3182691" y="0"/>
                </a:cubicBezTo>
                <a:cubicBezTo>
                  <a:pt x="3181482" y="8407"/>
                  <a:pt x="3183077" y="21662"/>
                  <a:pt x="3182691" y="27432"/>
                </a:cubicBezTo>
                <a:cubicBezTo>
                  <a:pt x="2975927" y="66594"/>
                  <a:pt x="2667692" y="28550"/>
                  <a:pt x="2482499" y="27432"/>
                </a:cubicBezTo>
                <a:cubicBezTo>
                  <a:pt x="2299733" y="46056"/>
                  <a:pt x="1925961" y="18447"/>
                  <a:pt x="1782307" y="27432"/>
                </a:cubicBezTo>
                <a:cubicBezTo>
                  <a:pt x="1636732" y="23098"/>
                  <a:pt x="1282162" y="5696"/>
                  <a:pt x="1145769" y="27432"/>
                </a:cubicBezTo>
                <a:cubicBezTo>
                  <a:pt x="1026276" y="66947"/>
                  <a:pt x="247799" y="-2392"/>
                  <a:pt x="0" y="27432"/>
                </a:cubicBezTo>
                <a:cubicBezTo>
                  <a:pt x="-877" y="21414"/>
                  <a:pt x="691" y="5222"/>
                  <a:pt x="0" y="0"/>
                </a:cubicBezTo>
                <a:close/>
              </a:path>
              <a:path w="3182691" h="27432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88828" y="17142"/>
                  <a:pt x="2312358" y="-4858"/>
                  <a:pt x="2450672" y="0"/>
                </a:cubicBezTo>
                <a:cubicBezTo>
                  <a:pt x="2594029" y="-19483"/>
                  <a:pt x="3033066" y="-31048"/>
                  <a:pt x="3182691" y="0"/>
                </a:cubicBezTo>
                <a:cubicBezTo>
                  <a:pt x="3182718" y="12742"/>
                  <a:pt x="3182062" y="18962"/>
                  <a:pt x="3182691" y="27432"/>
                </a:cubicBezTo>
                <a:cubicBezTo>
                  <a:pt x="3091119" y="-13878"/>
                  <a:pt x="2811073" y="70837"/>
                  <a:pt x="2546153" y="27432"/>
                </a:cubicBezTo>
                <a:cubicBezTo>
                  <a:pt x="2282952" y="36032"/>
                  <a:pt x="2087462" y="-19907"/>
                  <a:pt x="1845961" y="27432"/>
                </a:cubicBezTo>
                <a:cubicBezTo>
                  <a:pt x="1604092" y="42360"/>
                  <a:pt x="1472911" y="48768"/>
                  <a:pt x="1304903" y="27432"/>
                </a:cubicBezTo>
                <a:cubicBezTo>
                  <a:pt x="1154181" y="23425"/>
                  <a:pt x="948824" y="22950"/>
                  <a:pt x="668365" y="27432"/>
                </a:cubicBezTo>
                <a:cubicBezTo>
                  <a:pt x="396744" y="45019"/>
                  <a:pt x="275882" y="-12016"/>
                  <a:pt x="0" y="27432"/>
                </a:cubicBezTo>
                <a:cubicBezTo>
                  <a:pt x="744" y="20230"/>
                  <a:pt x="1744" y="12455"/>
                  <a:pt x="0" y="0"/>
                </a:cubicBezTo>
                <a:close/>
              </a:path>
              <a:path w="3182691" h="27432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52236" y="-6793"/>
                  <a:pt x="1046768" y="11654"/>
                  <a:pt x="1241249" y="0"/>
                </a:cubicBezTo>
                <a:cubicBezTo>
                  <a:pt x="1411925" y="-3033"/>
                  <a:pt x="1703426" y="37389"/>
                  <a:pt x="1909615" y="0"/>
                </a:cubicBezTo>
                <a:cubicBezTo>
                  <a:pt x="2095694" y="-20941"/>
                  <a:pt x="2281827" y="30406"/>
                  <a:pt x="2577980" y="0"/>
                </a:cubicBezTo>
                <a:cubicBezTo>
                  <a:pt x="2907117" y="-18401"/>
                  <a:pt x="3040462" y="-23306"/>
                  <a:pt x="3182691" y="0"/>
                </a:cubicBezTo>
                <a:cubicBezTo>
                  <a:pt x="3181317" y="7363"/>
                  <a:pt x="3182016" y="22542"/>
                  <a:pt x="3182691" y="27432"/>
                </a:cubicBezTo>
                <a:cubicBezTo>
                  <a:pt x="2996011" y="7913"/>
                  <a:pt x="2669007" y="36539"/>
                  <a:pt x="2482499" y="27432"/>
                </a:cubicBezTo>
                <a:cubicBezTo>
                  <a:pt x="2296542" y="30390"/>
                  <a:pt x="1935235" y="17082"/>
                  <a:pt x="1782307" y="27432"/>
                </a:cubicBezTo>
                <a:cubicBezTo>
                  <a:pt x="1604064" y="34049"/>
                  <a:pt x="1291351" y="10154"/>
                  <a:pt x="1145769" y="27432"/>
                </a:cubicBezTo>
                <a:cubicBezTo>
                  <a:pt x="1016618" y="65698"/>
                  <a:pt x="262557" y="35715"/>
                  <a:pt x="0" y="27432"/>
                </a:cubicBezTo>
                <a:cubicBezTo>
                  <a:pt x="-328" y="20933"/>
                  <a:pt x="1941" y="6802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1"/>
                      <a:gd name="connsiteY0" fmla="*/ 0 h 27432"/>
                      <a:gd name="connsiteX1" fmla="*/ 604711 w 3182691"/>
                      <a:gd name="connsiteY1" fmla="*/ 0 h 27432"/>
                      <a:gd name="connsiteX2" fmla="*/ 1241249 w 3182691"/>
                      <a:gd name="connsiteY2" fmla="*/ 0 h 27432"/>
                      <a:gd name="connsiteX3" fmla="*/ 1909615 w 3182691"/>
                      <a:gd name="connsiteY3" fmla="*/ 0 h 27432"/>
                      <a:gd name="connsiteX4" fmla="*/ 2577980 w 3182691"/>
                      <a:gd name="connsiteY4" fmla="*/ 0 h 27432"/>
                      <a:gd name="connsiteX5" fmla="*/ 3182691 w 3182691"/>
                      <a:gd name="connsiteY5" fmla="*/ 0 h 27432"/>
                      <a:gd name="connsiteX6" fmla="*/ 3182691 w 3182691"/>
                      <a:gd name="connsiteY6" fmla="*/ 27432 h 27432"/>
                      <a:gd name="connsiteX7" fmla="*/ 2482499 w 3182691"/>
                      <a:gd name="connsiteY7" fmla="*/ 27432 h 27432"/>
                      <a:gd name="connsiteX8" fmla="*/ 1782307 w 3182691"/>
                      <a:gd name="connsiteY8" fmla="*/ 27432 h 27432"/>
                      <a:gd name="connsiteX9" fmla="*/ 1145769 w 3182691"/>
                      <a:gd name="connsiteY9" fmla="*/ 27432 h 27432"/>
                      <a:gd name="connsiteX10" fmla="*/ 0 w 3182691"/>
                      <a:gd name="connsiteY10" fmla="*/ 27432 h 27432"/>
                      <a:gd name="connsiteX11" fmla="*/ 0 w 3182691"/>
                      <a:gd name="connsiteY11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1" h="27432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2248" y="11162"/>
                          <a:pt x="1241249" y="0"/>
                        </a:cubicBezTo>
                        <a:cubicBezTo>
                          <a:pt x="1420250" y="-11162"/>
                          <a:pt x="1707945" y="12411"/>
                          <a:pt x="1909615" y="0"/>
                        </a:cubicBezTo>
                        <a:cubicBezTo>
                          <a:pt x="2111285" y="-12411"/>
                          <a:pt x="2259297" y="19641"/>
                          <a:pt x="2577980" y="0"/>
                        </a:cubicBezTo>
                        <a:cubicBezTo>
                          <a:pt x="2896664" y="-19641"/>
                          <a:pt x="3026062" y="6328"/>
                          <a:pt x="3182691" y="0"/>
                        </a:cubicBezTo>
                        <a:cubicBezTo>
                          <a:pt x="3181525" y="7395"/>
                          <a:pt x="3182736" y="21864"/>
                          <a:pt x="3182691" y="27432"/>
                        </a:cubicBezTo>
                        <a:cubicBezTo>
                          <a:pt x="2998420" y="30886"/>
                          <a:pt x="2675037" y="28158"/>
                          <a:pt x="2482499" y="27432"/>
                        </a:cubicBezTo>
                        <a:cubicBezTo>
                          <a:pt x="2289961" y="26706"/>
                          <a:pt x="1930643" y="15978"/>
                          <a:pt x="1782307" y="27432"/>
                        </a:cubicBezTo>
                        <a:cubicBezTo>
                          <a:pt x="1633971" y="38886"/>
                          <a:pt x="1286177" y="5923"/>
                          <a:pt x="1145769" y="27432"/>
                        </a:cubicBezTo>
                        <a:cubicBezTo>
                          <a:pt x="1005361" y="48941"/>
                          <a:pt x="256377" y="-28294"/>
                          <a:pt x="0" y="27432"/>
                        </a:cubicBezTo>
                        <a:cubicBezTo>
                          <a:pt x="-503" y="20663"/>
                          <a:pt x="1168" y="5855"/>
                          <a:pt x="0" y="0"/>
                        </a:cubicBezTo>
                        <a:close/>
                      </a:path>
                      <a:path w="3182691" h="27432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9962" y="16664"/>
                          <a:pt x="2450672" y="0"/>
                        </a:cubicBezTo>
                        <a:cubicBezTo>
                          <a:pt x="2601382" y="-16664"/>
                          <a:pt x="3023047" y="-21196"/>
                          <a:pt x="3182691" y="0"/>
                        </a:cubicBezTo>
                        <a:cubicBezTo>
                          <a:pt x="3182884" y="12649"/>
                          <a:pt x="3181703" y="17989"/>
                          <a:pt x="3182691" y="27432"/>
                        </a:cubicBezTo>
                        <a:cubicBezTo>
                          <a:pt x="3039108" y="-3557"/>
                          <a:pt x="2823859" y="22992"/>
                          <a:pt x="2546153" y="27432"/>
                        </a:cubicBezTo>
                        <a:cubicBezTo>
                          <a:pt x="2268447" y="31872"/>
                          <a:pt x="2097497" y="12811"/>
                          <a:pt x="1845961" y="27432"/>
                        </a:cubicBezTo>
                        <a:cubicBezTo>
                          <a:pt x="1594425" y="42053"/>
                          <a:pt x="1463019" y="38519"/>
                          <a:pt x="1304903" y="27432"/>
                        </a:cubicBezTo>
                        <a:cubicBezTo>
                          <a:pt x="1146787" y="16345"/>
                          <a:pt x="945826" y="15622"/>
                          <a:pt x="668365" y="27432"/>
                        </a:cubicBezTo>
                        <a:cubicBezTo>
                          <a:pt x="390904" y="39242"/>
                          <a:pt x="288244" y="4516"/>
                          <a:pt x="0" y="27432"/>
                        </a:cubicBezTo>
                        <a:cubicBezTo>
                          <a:pt x="1300" y="19678"/>
                          <a:pt x="-86" y="12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1696472" y="-729002"/>
            <a:ext cx="5649003" cy="7988753"/>
          </a:xfrm>
          <a:custGeom>
            <a:avLst/>
            <a:gdLst>
              <a:gd name="connsiteX0" fmla="*/ 0 w 5649003"/>
              <a:gd name="connsiteY0" fmla="*/ 3994377 h 7988753"/>
              <a:gd name="connsiteX1" fmla="*/ 2824502 w 5649003"/>
              <a:gd name="connsiteY1" fmla="*/ 0 h 7988753"/>
              <a:gd name="connsiteX2" fmla="*/ 5649004 w 5649003"/>
              <a:gd name="connsiteY2" fmla="*/ 3994377 h 7988753"/>
              <a:gd name="connsiteX3" fmla="*/ 2824502 w 5649003"/>
              <a:gd name="connsiteY3" fmla="*/ 7988754 h 7988753"/>
              <a:gd name="connsiteX4" fmla="*/ 0 w 5649003"/>
              <a:gd name="connsiteY4" fmla="*/ 3994377 h 7988753"/>
              <a:gd name="connsiteX0" fmla="*/ 0 w 5649003"/>
              <a:gd name="connsiteY0" fmla="*/ 3994377 h 7988753"/>
              <a:gd name="connsiteX1" fmla="*/ 2824502 w 5649003"/>
              <a:gd name="connsiteY1" fmla="*/ 0 h 7988753"/>
              <a:gd name="connsiteX2" fmla="*/ 5649004 w 5649003"/>
              <a:gd name="connsiteY2" fmla="*/ 3994377 h 7988753"/>
              <a:gd name="connsiteX3" fmla="*/ 2824502 w 5649003"/>
              <a:gd name="connsiteY3" fmla="*/ 7988754 h 7988753"/>
              <a:gd name="connsiteX4" fmla="*/ 0 w 5649003"/>
              <a:gd name="connsiteY4" fmla="*/ 3994377 h 798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7988753" fill="none" extrusionOk="0">
                <a:moveTo>
                  <a:pt x="0" y="3994377"/>
                </a:moveTo>
                <a:cubicBezTo>
                  <a:pt x="424224" y="1643174"/>
                  <a:pt x="1462766" y="-59824"/>
                  <a:pt x="2824502" y="0"/>
                </a:cubicBezTo>
                <a:cubicBezTo>
                  <a:pt x="4934720" y="-74372"/>
                  <a:pt x="5242469" y="1696024"/>
                  <a:pt x="5649004" y="3994377"/>
                </a:cubicBezTo>
                <a:cubicBezTo>
                  <a:pt x="5233018" y="6271073"/>
                  <a:pt x="4232022" y="8360951"/>
                  <a:pt x="2824502" y="7988754"/>
                </a:cubicBezTo>
                <a:cubicBezTo>
                  <a:pt x="1418222" y="8194670"/>
                  <a:pt x="392804" y="6616522"/>
                  <a:pt x="0" y="3994377"/>
                </a:cubicBezTo>
                <a:close/>
              </a:path>
              <a:path w="5649003" h="7988753" stroke="0" extrusionOk="0">
                <a:moveTo>
                  <a:pt x="0" y="3994377"/>
                </a:moveTo>
                <a:cubicBezTo>
                  <a:pt x="123390" y="1813414"/>
                  <a:pt x="1291067" y="72567"/>
                  <a:pt x="2824502" y="0"/>
                </a:cubicBezTo>
                <a:cubicBezTo>
                  <a:pt x="4370571" y="-222953"/>
                  <a:pt x="5827395" y="1983629"/>
                  <a:pt x="5649004" y="3994377"/>
                </a:cubicBezTo>
                <a:cubicBezTo>
                  <a:pt x="5342542" y="6154925"/>
                  <a:pt x="4006081" y="8151177"/>
                  <a:pt x="2824502" y="7988754"/>
                </a:cubicBezTo>
                <a:cubicBezTo>
                  <a:pt x="1289219" y="8202242"/>
                  <a:pt x="20941" y="6045451"/>
                  <a:pt x="0" y="3994377"/>
                </a:cubicBezTo>
                <a:close/>
              </a:path>
              <a:path w="5649003" h="7988753" fill="none" stroke="0" extrusionOk="0">
                <a:moveTo>
                  <a:pt x="0" y="3994377"/>
                </a:moveTo>
                <a:cubicBezTo>
                  <a:pt x="154280" y="1692906"/>
                  <a:pt x="1524490" y="113973"/>
                  <a:pt x="2824502" y="0"/>
                </a:cubicBezTo>
                <a:cubicBezTo>
                  <a:pt x="4355556" y="-181075"/>
                  <a:pt x="5548848" y="1928166"/>
                  <a:pt x="5649004" y="3994377"/>
                </a:cubicBezTo>
                <a:cubicBezTo>
                  <a:pt x="5402101" y="6234191"/>
                  <a:pt x="4240307" y="8226734"/>
                  <a:pt x="2824502" y="7988754"/>
                </a:cubicBezTo>
                <a:cubicBezTo>
                  <a:pt x="1223139" y="7818009"/>
                  <a:pt x="-50838" y="6387998"/>
                  <a:pt x="0" y="3994377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3743190">
                  <a:custGeom>
                    <a:avLst/>
                    <a:gdLst>
                      <a:gd name="connsiteX0" fmla="*/ 0 w 5649003"/>
                      <a:gd name="connsiteY0" fmla="*/ 3994377 h 7988753"/>
                      <a:gd name="connsiteX1" fmla="*/ 2824502 w 5649003"/>
                      <a:gd name="connsiteY1" fmla="*/ 0 h 7988753"/>
                      <a:gd name="connsiteX2" fmla="*/ 5649004 w 5649003"/>
                      <a:gd name="connsiteY2" fmla="*/ 3994377 h 7988753"/>
                      <a:gd name="connsiteX3" fmla="*/ 2824502 w 5649003"/>
                      <a:gd name="connsiteY3" fmla="*/ 7988754 h 7988753"/>
                      <a:gd name="connsiteX4" fmla="*/ 0 w 5649003"/>
                      <a:gd name="connsiteY4" fmla="*/ 3994377 h 7988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9003" h="7988753" fill="none" extrusionOk="0">
                        <a:moveTo>
                          <a:pt x="0" y="3994377"/>
                        </a:moveTo>
                        <a:cubicBezTo>
                          <a:pt x="186946" y="1724370"/>
                          <a:pt x="1438121" y="-52385"/>
                          <a:pt x="2824502" y="0"/>
                        </a:cubicBezTo>
                        <a:cubicBezTo>
                          <a:pt x="4573533" y="-25557"/>
                          <a:pt x="5524760" y="1760129"/>
                          <a:pt x="5649004" y="3994377"/>
                        </a:cubicBezTo>
                        <a:cubicBezTo>
                          <a:pt x="5518761" y="6222535"/>
                          <a:pt x="4285196" y="8231096"/>
                          <a:pt x="2824502" y="7988754"/>
                        </a:cubicBezTo>
                        <a:cubicBezTo>
                          <a:pt x="1332602" y="8079924"/>
                          <a:pt x="181951" y="6393158"/>
                          <a:pt x="0" y="3994377"/>
                        </a:cubicBezTo>
                        <a:close/>
                      </a:path>
                      <a:path w="5649003" h="7988753" stroke="0" extrusionOk="0">
                        <a:moveTo>
                          <a:pt x="0" y="3994377"/>
                        </a:moveTo>
                        <a:cubicBezTo>
                          <a:pt x="-54350" y="1735993"/>
                          <a:pt x="1351726" y="167869"/>
                          <a:pt x="2824502" y="0"/>
                        </a:cubicBezTo>
                        <a:cubicBezTo>
                          <a:pt x="4343116" y="-29476"/>
                          <a:pt x="5695592" y="2113332"/>
                          <a:pt x="5649004" y="3994377"/>
                        </a:cubicBezTo>
                        <a:cubicBezTo>
                          <a:pt x="5518596" y="6213441"/>
                          <a:pt x="4081190" y="7959286"/>
                          <a:pt x="2824502" y="7988754"/>
                        </a:cubicBezTo>
                        <a:cubicBezTo>
                          <a:pt x="1192166" y="7815502"/>
                          <a:pt x="-92001" y="6198372"/>
                          <a:pt x="0" y="39943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F47E3-E8F4-1728-7D7E-1988D147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908" y="1911096"/>
            <a:ext cx="6041898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7000" dirty="0">
                <a:solidFill>
                  <a:srgbClr val="FFFFFF"/>
                </a:solidFill>
              </a:rPr>
              <a:t>5 Reasons FOR catastrophism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E87B1-6FB6-AB88-6D9A-6EC4FCDE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0874" y="4353507"/>
            <a:ext cx="4299966" cy="9326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best explanation of the present.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173498"/>
            <a:ext cx="3182692" cy="27432"/>
          </a:xfrm>
          <a:custGeom>
            <a:avLst/>
            <a:gdLst>
              <a:gd name="connsiteX0" fmla="*/ 0 w 3182692"/>
              <a:gd name="connsiteY0" fmla="*/ 0 h 27432"/>
              <a:gd name="connsiteX1" fmla="*/ 604711 w 3182692"/>
              <a:gd name="connsiteY1" fmla="*/ 0 h 27432"/>
              <a:gd name="connsiteX2" fmla="*/ 1241250 w 3182692"/>
              <a:gd name="connsiteY2" fmla="*/ 0 h 27432"/>
              <a:gd name="connsiteX3" fmla="*/ 1909615 w 3182692"/>
              <a:gd name="connsiteY3" fmla="*/ 0 h 27432"/>
              <a:gd name="connsiteX4" fmla="*/ 2577981 w 3182692"/>
              <a:gd name="connsiteY4" fmla="*/ 0 h 27432"/>
              <a:gd name="connsiteX5" fmla="*/ 3182692 w 3182692"/>
              <a:gd name="connsiteY5" fmla="*/ 0 h 27432"/>
              <a:gd name="connsiteX6" fmla="*/ 3182692 w 3182692"/>
              <a:gd name="connsiteY6" fmla="*/ 27432 h 27432"/>
              <a:gd name="connsiteX7" fmla="*/ 2482500 w 3182692"/>
              <a:gd name="connsiteY7" fmla="*/ 27432 h 27432"/>
              <a:gd name="connsiteX8" fmla="*/ 1782308 w 3182692"/>
              <a:gd name="connsiteY8" fmla="*/ 27432 h 27432"/>
              <a:gd name="connsiteX9" fmla="*/ 1145769 w 3182692"/>
              <a:gd name="connsiteY9" fmla="*/ 27432 h 27432"/>
              <a:gd name="connsiteX10" fmla="*/ 0 w 3182692"/>
              <a:gd name="connsiteY10" fmla="*/ 27432 h 27432"/>
              <a:gd name="connsiteX11" fmla="*/ 0 w 3182692"/>
              <a:gd name="connsiteY11" fmla="*/ 0 h 27432"/>
              <a:gd name="connsiteX0" fmla="*/ 0 w 3182692"/>
              <a:gd name="connsiteY0" fmla="*/ 0 h 27432"/>
              <a:gd name="connsiteX1" fmla="*/ 604711 w 3182692"/>
              <a:gd name="connsiteY1" fmla="*/ 0 h 27432"/>
              <a:gd name="connsiteX2" fmla="*/ 1145769 w 3182692"/>
              <a:gd name="connsiteY2" fmla="*/ 0 h 27432"/>
              <a:gd name="connsiteX3" fmla="*/ 1845961 w 3182692"/>
              <a:gd name="connsiteY3" fmla="*/ 0 h 27432"/>
              <a:gd name="connsiteX4" fmla="*/ 2450673 w 3182692"/>
              <a:gd name="connsiteY4" fmla="*/ 0 h 27432"/>
              <a:gd name="connsiteX5" fmla="*/ 3182692 w 3182692"/>
              <a:gd name="connsiteY5" fmla="*/ 0 h 27432"/>
              <a:gd name="connsiteX6" fmla="*/ 3182692 w 3182692"/>
              <a:gd name="connsiteY6" fmla="*/ 27432 h 27432"/>
              <a:gd name="connsiteX7" fmla="*/ 2546154 w 3182692"/>
              <a:gd name="connsiteY7" fmla="*/ 27432 h 27432"/>
              <a:gd name="connsiteX8" fmla="*/ 1845961 w 3182692"/>
              <a:gd name="connsiteY8" fmla="*/ 27432 h 27432"/>
              <a:gd name="connsiteX9" fmla="*/ 1304904 w 3182692"/>
              <a:gd name="connsiteY9" fmla="*/ 27432 h 27432"/>
              <a:gd name="connsiteX10" fmla="*/ 668365 w 3182692"/>
              <a:gd name="connsiteY10" fmla="*/ 27432 h 27432"/>
              <a:gd name="connsiteX11" fmla="*/ 0 w 3182692"/>
              <a:gd name="connsiteY11" fmla="*/ 27432 h 27432"/>
              <a:gd name="connsiteX12" fmla="*/ 0 w 3182692"/>
              <a:gd name="connsiteY1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27432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483" y="8407"/>
                  <a:pt x="3183078" y="21662"/>
                  <a:pt x="3182692" y="27432"/>
                </a:cubicBezTo>
                <a:cubicBezTo>
                  <a:pt x="2975928" y="66594"/>
                  <a:pt x="2667693" y="28550"/>
                  <a:pt x="2482500" y="27432"/>
                </a:cubicBezTo>
                <a:cubicBezTo>
                  <a:pt x="2299734" y="46056"/>
                  <a:pt x="1925962" y="18447"/>
                  <a:pt x="1782308" y="27432"/>
                </a:cubicBezTo>
                <a:cubicBezTo>
                  <a:pt x="1635580" y="29690"/>
                  <a:pt x="1257854" y="5481"/>
                  <a:pt x="1145769" y="27432"/>
                </a:cubicBezTo>
                <a:cubicBezTo>
                  <a:pt x="1025065" y="65718"/>
                  <a:pt x="247799" y="-2392"/>
                  <a:pt x="0" y="27432"/>
                </a:cubicBezTo>
                <a:cubicBezTo>
                  <a:pt x="-877" y="21414"/>
                  <a:pt x="691" y="5222"/>
                  <a:pt x="0" y="0"/>
                </a:cubicBezTo>
                <a:close/>
              </a:path>
              <a:path w="3182692" h="27432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719" y="12742"/>
                  <a:pt x="3182063" y="18962"/>
                  <a:pt x="3182692" y="27432"/>
                </a:cubicBezTo>
                <a:cubicBezTo>
                  <a:pt x="3091120" y="-13878"/>
                  <a:pt x="2811074" y="70837"/>
                  <a:pt x="2546154" y="27432"/>
                </a:cubicBezTo>
                <a:cubicBezTo>
                  <a:pt x="2285186" y="36673"/>
                  <a:pt x="2090205" y="-13177"/>
                  <a:pt x="1845961" y="27432"/>
                </a:cubicBezTo>
                <a:cubicBezTo>
                  <a:pt x="1599794" y="40637"/>
                  <a:pt x="1466284" y="46591"/>
                  <a:pt x="1304904" y="27432"/>
                </a:cubicBezTo>
                <a:cubicBezTo>
                  <a:pt x="1189365" y="52919"/>
                  <a:pt x="952251" y="32605"/>
                  <a:pt x="668365" y="27432"/>
                </a:cubicBezTo>
                <a:cubicBezTo>
                  <a:pt x="407868" y="52739"/>
                  <a:pt x="284672" y="-261"/>
                  <a:pt x="0" y="27432"/>
                </a:cubicBezTo>
                <a:cubicBezTo>
                  <a:pt x="744" y="20230"/>
                  <a:pt x="1744" y="12455"/>
                  <a:pt x="0" y="0"/>
                </a:cubicBezTo>
                <a:close/>
              </a:path>
              <a:path w="3182692" h="27432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318" y="7363"/>
                  <a:pt x="3182017" y="22542"/>
                  <a:pt x="3182692" y="27432"/>
                </a:cubicBezTo>
                <a:cubicBezTo>
                  <a:pt x="2996012" y="7913"/>
                  <a:pt x="2669008" y="36539"/>
                  <a:pt x="2482500" y="27432"/>
                </a:cubicBezTo>
                <a:cubicBezTo>
                  <a:pt x="2296543" y="30390"/>
                  <a:pt x="1935236" y="17082"/>
                  <a:pt x="1782308" y="27432"/>
                </a:cubicBezTo>
                <a:cubicBezTo>
                  <a:pt x="1607683" y="34634"/>
                  <a:pt x="1291498" y="10513"/>
                  <a:pt x="1145769" y="27432"/>
                </a:cubicBezTo>
                <a:cubicBezTo>
                  <a:pt x="1015407" y="64469"/>
                  <a:pt x="262557" y="35715"/>
                  <a:pt x="0" y="27432"/>
                </a:cubicBezTo>
                <a:cubicBezTo>
                  <a:pt x="-328" y="20933"/>
                  <a:pt x="1941" y="680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27432"/>
                      <a:gd name="connsiteX1" fmla="*/ 604711 w 3182692"/>
                      <a:gd name="connsiteY1" fmla="*/ 0 h 27432"/>
                      <a:gd name="connsiteX2" fmla="*/ 1241250 w 3182692"/>
                      <a:gd name="connsiteY2" fmla="*/ 0 h 27432"/>
                      <a:gd name="connsiteX3" fmla="*/ 1909615 w 3182692"/>
                      <a:gd name="connsiteY3" fmla="*/ 0 h 27432"/>
                      <a:gd name="connsiteX4" fmla="*/ 2577981 w 3182692"/>
                      <a:gd name="connsiteY4" fmla="*/ 0 h 27432"/>
                      <a:gd name="connsiteX5" fmla="*/ 3182692 w 3182692"/>
                      <a:gd name="connsiteY5" fmla="*/ 0 h 27432"/>
                      <a:gd name="connsiteX6" fmla="*/ 3182692 w 3182692"/>
                      <a:gd name="connsiteY6" fmla="*/ 27432 h 27432"/>
                      <a:gd name="connsiteX7" fmla="*/ 2482500 w 3182692"/>
                      <a:gd name="connsiteY7" fmla="*/ 27432 h 27432"/>
                      <a:gd name="connsiteX8" fmla="*/ 1782308 w 3182692"/>
                      <a:gd name="connsiteY8" fmla="*/ 27432 h 27432"/>
                      <a:gd name="connsiteX9" fmla="*/ 1145769 w 3182692"/>
                      <a:gd name="connsiteY9" fmla="*/ 27432 h 27432"/>
                      <a:gd name="connsiteX10" fmla="*/ 0 w 3182692"/>
                      <a:gd name="connsiteY10" fmla="*/ 27432 h 27432"/>
                      <a:gd name="connsiteX11" fmla="*/ 0 w 3182692"/>
                      <a:gd name="connsiteY11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27432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526" y="7395"/>
                          <a:pt x="3182737" y="21864"/>
                          <a:pt x="3182692" y="27432"/>
                        </a:cubicBezTo>
                        <a:cubicBezTo>
                          <a:pt x="2998421" y="30886"/>
                          <a:pt x="2675038" y="28158"/>
                          <a:pt x="2482500" y="27432"/>
                        </a:cubicBezTo>
                        <a:cubicBezTo>
                          <a:pt x="2289962" y="26706"/>
                          <a:pt x="1930644" y="15978"/>
                          <a:pt x="1782308" y="27432"/>
                        </a:cubicBezTo>
                        <a:cubicBezTo>
                          <a:pt x="1633972" y="38886"/>
                          <a:pt x="1287388" y="7152"/>
                          <a:pt x="1145769" y="27432"/>
                        </a:cubicBezTo>
                        <a:cubicBezTo>
                          <a:pt x="1004150" y="47712"/>
                          <a:pt x="256377" y="-28294"/>
                          <a:pt x="0" y="27432"/>
                        </a:cubicBezTo>
                        <a:cubicBezTo>
                          <a:pt x="-503" y="20663"/>
                          <a:pt x="1168" y="5855"/>
                          <a:pt x="0" y="0"/>
                        </a:cubicBezTo>
                        <a:close/>
                      </a:path>
                      <a:path w="3182692" h="27432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885" y="12649"/>
                          <a:pt x="3181704" y="17989"/>
                          <a:pt x="3182692" y="27432"/>
                        </a:cubicBezTo>
                        <a:cubicBezTo>
                          <a:pt x="3039109" y="-3557"/>
                          <a:pt x="2823860" y="22992"/>
                          <a:pt x="2546154" y="27432"/>
                        </a:cubicBezTo>
                        <a:cubicBezTo>
                          <a:pt x="2268448" y="31872"/>
                          <a:pt x="2098674" y="14435"/>
                          <a:pt x="1845961" y="27432"/>
                        </a:cubicBezTo>
                        <a:cubicBezTo>
                          <a:pt x="1593248" y="40429"/>
                          <a:pt x="1456743" y="36704"/>
                          <a:pt x="1304904" y="27432"/>
                        </a:cubicBezTo>
                        <a:cubicBezTo>
                          <a:pt x="1153065" y="18160"/>
                          <a:pt x="947204" y="20270"/>
                          <a:pt x="668365" y="27432"/>
                        </a:cubicBezTo>
                        <a:cubicBezTo>
                          <a:pt x="389526" y="34594"/>
                          <a:pt x="288244" y="4516"/>
                          <a:pt x="0" y="27432"/>
                        </a:cubicBezTo>
                        <a:cubicBezTo>
                          <a:pt x="1300" y="19678"/>
                          <a:pt x="-86" y="12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427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239</Words>
  <Application>Microsoft Office PowerPoint</Application>
  <PresentationFormat>On-screen Show (4:3)</PresentationFormat>
  <Paragraphs>39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system-ui</vt:lpstr>
      <vt:lpstr>The Hand Bold</vt:lpstr>
      <vt:lpstr>The Serif Hand Black</vt:lpstr>
      <vt:lpstr>SketchyVTI</vt:lpstr>
      <vt:lpstr>Noah and the flood</vt:lpstr>
      <vt:lpstr>Have you ever experienced a flood?</vt:lpstr>
      <vt:lpstr>Hurricane Hazel, Toronto (1954)</vt:lpstr>
      <vt:lpstr>OUTLINE</vt:lpstr>
      <vt:lpstr>A Global Flood?</vt:lpstr>
      <vt:lpstr>REASON: TOTAL DESTRUCTION</vt:lpstr>
      <vt:lpstr>Uniformitarianism vs catastrophism?</vt:lpstr>
      <vt:lpstr>PowerPoint Presentation</vt:lpstr>
      <vt:lpstr>5 Reasons FOR catastrophism</vt:lpstr>
      <vt:lpstr>1. Water (c.f. Ps 104:8-9)</vt:lpstr>
      <vt:lpstr>2. Fossilization of live creatures?</vt:lpstr>
      <vt:lpstr>3. Fossils cross layers</vt:lpstr>
      <vt:lpstr>4. Rocks and fossils can be recent</vt:lpstr>
      <vt:lpstr>5. Flood stories</vt:lpstr>
      <vt:lpstr>370 Days on the Ark</vt:lpstr>
      <vt:lpstr>How we get 370 days…</vt:lpstr>
      <vt:lpstr>Imagine life Outside of the Ark…</vt:lpstr>
      <vt:lpstr>Imagine life iNSIDE the Ark…</vt:lpstr>
      <vt:lpstr>Takeaways</vt:lpstr>
      <vt:lpstr>Baptism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Noah &amp; the Flood</dc:title>
  <dc:creator>Chris and Rebekah Crocker</dc:creator>
  <cp:lastModifiedBy>Chris and Rebekah Crocker</cp:lastModifiedBy>
  <cp:revision>9</cp:revision>
  <dcterms:created xsi:type="dcterms:W3CDTF">2024-02-01T16:06:42Z</dcterms:created>
  <dcterms:modified xsi:type="dcterms:W3CDTF">2024-02-03T16:37:09Z</dcterms:modified>
</cp:coreProperties>
</file>